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80" r:id="rId15"/>
    <p:sldId id="270" r:id="rId16"/>
    <p:sldId id="271" r:id="rId17"/>
    <p:sldId id="272" r:id="rId18"/>
    <p:sldId id="273" r:id="rId19"/>
    <p:sldId id="274" r:id="rId20"/>
    <p:sldId id="277" r:id="rId21"/>
    <p:sldId id="278" r:id="rId22"/>
    <p:sldId id="279" r:id="rId23"/>
  </p:sldIdLst>
  <p:sldSz cx="9144000" cy="5143500" type="screen16x9"/>
  <p:notesSz cx="6858000" cy="9144000"/>
  <p:embeddedFontLst>
    <p:embeddedFont>
      <p:font typeface="Fira Sans Extra Condensed" panose="020F0502020204030204" pitchFamily="34" charset="0"/>
      <p:regular r:id="rId25"/>
      <p:bold r:id="rId26"/>
      <p:italic r:id="rId27"/>
      <p:boldItalic r:id="rId28"/>
    </p:embeddedFont>
    <p:embeddedFont>
      <p:font typeface="Fira Sans Extra Condensed SemiBold" panose="020B0603050000020004" pitchFamily="34" charset="0"/>
      <p:regular r:id="rId29"/>
      <p:bold r:id="rId30"/>
      <p:italic r:id="rId31"/>
      <p:boldItalic r:id="rId32"/>
    </p:embeddedFont>
    <p:embeddedFont>
      <p:font typeface="Roboto"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4E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83467D-09D5-4859-8E04-DCC2122EA49E}">
  <a:tblStyle styleId="{0B83467D-09D5-4859-8E04-DCC2122EA4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66"/>
  </p:normalViewPr>
  <p:slideViewPr>
    <p:cSldViewPr snapToGrid="0">
      <p:cViewPr varScale="1">
        <p:scale>
          <a:sx n="148" d="100"/>
          <a:sy n="148" d="100"/>
        </p:scale>
        <p:origin x="6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 name="Google Shape;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308cc2c9141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308cc2c914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08cc2c9141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08cc2c9141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3092505f296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3092505f296_1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3092505f296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3092505f296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3092505f296_1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3092505f296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308c8ed306a_0_6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308c8ed306a_0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308c8ed306a_0_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308c8ed306a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Explain meaning of year variable in this model: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e08d60e507_0_2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e08d60e507_0_2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3092505f296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3092505f29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30940807d7c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30940807d7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08ae0d2a09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08ae0d2a09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0940807d7c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30940807d7c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30940807d7c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30940807d7c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08d60e507_0_48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e08d60e507_0_4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e08d60e507_0_2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e08d60e507_0_2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HCI measures how well a country mobilizes the economic and professional potential of its citizens and how much capital an economy loses due to poor education and health</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08c8ed306a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08c8ed306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308cc2c914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308cc2c914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08cc2c9141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08cc2c91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08cc2c9141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08cc2c914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08cc2c914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08cc2c91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77550" y="1061700"/>
            <a:ext cx="3909000" cy="2543700"/>
          </a:xfrm>
          <a:prstGeom prst="rect">
            <a:avLst/>
          </a:prstGeom>
        </p:spPr>
        <p:txBody>
          <a:bodyPr spcFirstLastPara="1" wrap="square" lIns="91425" tIns="91425" rIns="91425" bIns="91425" anchor="ctr"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777550" y="3605400"/>
            <a:ext cx="3909000" cy="476400"/>
          </a:xfrm>
          <a:prstGeom prst="rect">
            <a:avLst/>
          </a:prstGeom>
        </p:spPr>
        <p:txBody>
          <a:bodyPr spcFirstLastPara="1" wrap="square" lIns="91425" tIns="91425" rIns="91425" bIns="91425" anchor="ctr"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4370E-1F36-2463-B68B-86BF85B92C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4D64CA-2153-1BF8-1BC5-64FEC079EC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2EB49E-03B4-D408-04B8-0F349ED30907}"/>
              </a:ext>
            </a:extLst>
          </p:cNvPr>
          <p:cNvSpPr>
            <a:spLocks noGrp="1"/>
          </p:cNvSpPr>
          <p:nvPr>
            <p:ph type="dt" sz="half" idx="10"/>
          </p:nvPr>
        </p:nvSpPr>
        <p:spPr/>
        <p:txBody>
          <a:bodyPr/>
          <a:lstStyle/>
          <a:p>
            <a:fld id="{1359CCFF-718D-9C47-95C8-2B0CD36EE8A0}" type="datetimeFigureOut">
              <a:rPr lang="en-US" smtClean="0"/>
              <a:t>10/23/24</a:t>
            </a:fld>
            <a:endParaRPr lang="en-US"/>
          </a:p>
        </p:txBody>
      </p:sp>
      <p:sp>
        <p:nvSpPr>
          <p:cNvPr id="5" name="Footer Placeholder 4">
            <a:extLst>
              <a:ext uri="{FF2B5EF4-FFF2-40B4-BE49-F238E27FC236}">
                <a16:creationId xmlns:a16="http://schemas.microsoft.com/office/drawing/2014/main" id="{36291DF6-6E67-D14A-431E-641B50381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416BEC-06F2-AB7B-4214-8A50F3839C8E}"/>
              </a:ext>
            </a:extLst>
          </p:cNvPr>
          <p:cNvSpPr>
            <a:spLocks noGrp="1"/>
          </p:cNvSpPr>
          <p:nvPr>
            <p:ph type="sldNum" sz="quarter" idx="12"/>
          </p:nvPr>
        </p:nvSpPr>
        <p:spPr/>
        <p:txBody>
          <a:bodyPr/>
          <a:lstStyle/>
          <a:p>
            <a:fld id="{4C28C531-3EBF-2D42-850E-DD2C4A0F5DC3}" type="slidenum">
              <a:rPr lang="en-US" smtClean="0"/>
              <a:t>‹#›</a:t>
            </a:fld>
            <a:endParaRPr lang="en-US"/>
          </a:p>
        </p:txBody>
      </p:sp>
    </p:spTree>
    <p:extLst>
      <p:ext uri="{BB962C8B-B14F-4D97-AF65-F5344CB8AC3E}">
        <p14:creationId xmlns:p14="http://schemas.microsoft.com/office/powerpoint/2010/main" val="4063284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pic>
        <p:nvPicPr>
          <p:cNvPr id="42" name="Google Shape;42;p13"/>
          <p:cNvPicPr preferRelativeResize="0"/>
          <p:nvPr/>
        </p:nvPicPr>
        <p:blipFill rotWithShape="1">
          <a:blip r:embed="rId3">
            <a:alphaModFix/>
          </a:blip>
          <a:srcRect l="3020" t="-13840" r="-3020" b="13839"/>
          <a:stretch/>
        </p:blipFill>
        <p:spPr>
          <a:xfrm>
            <a:off x="0" y="1372225"/>
            <a:ext cx="5547448" cy="3467149"/>
          </a:xfrm>
          <a:prstGeom prst="rect">
            <a:avLst/>
          </a:prstGeom>
          <a:noFill/>
          <a:ln>
            <a:noFill/>
          </a:ln>
        </p:spPr>
      </p:pic>
      <p:sp>
        <p:nvSpPr>
          <p:cNvPr id="43" name="Google Shape;43;p13"/>
          <p:cNvSpPr txBox="1">
            <a:spLocks noGrp="1"/>
          </p:cNvSpPr>
          <p:nvPr>
            <p:ph type="ctrTitle"/>
          </p:nvPr>
        </p:nvSpPr>
        <p:spPr>
          <a:xfrm>
            <a:off x="178525" y="256625"/>
            <a:ext cx="8624700" cy="72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1C4587"/>
                </a:solidFill>
              </a:rPr>
              <a:t>Exploring Body Mass Index: Unveiling key predictors </a:t>
            </a:r>
            <a:endParaRPr sz="3000">
              <a:solidFill>
                <a:srgbClr val="1C4587"/>
              </a:solidFill>
            </a:endParaRPr>
          </a:p>
        </p:txBody>
      </p:sp>
      <p:sp>
        <p:nvSpPr>
          <p:cNvPr id="44" name="Google Shape;44;p13"/>
          <p:cNvSpPr txBox="1"/>
          <p:nvPr/>
        </p:nvSpPr>
        <p:spPr>
          <a:xfrm>
            <a:off x="5790625" y="4269425"/>
            <a:ext cx="3101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i="1" dirty="0">
                <a:solidFill>
                  <a:srgbClr val="1C4587"/>
                </a:solidFill>
                <a:latin typeface="Fira Sans Extra Condensed SemiBold"/>
                <a:ea typeface="Fira Sans Extra Condensed SemiBold"/>
                <a:cs typeface="Fira Sans Extra Condensed SemiBold"/>
                <a:sym typeface="Fira Sans Extra Condensed SemiBold"/>
              </a:rPr>
              <a:t>By Group 4 - Mazen Alhaffar, </a:t>
            </a:r>
            <a:r>
              <a:rPr lang="en-US" sz="1500" i="1" dirty="0">
                <a:solidFill>
                  <a:srgbClr val="1C4587"/>
                </a:solidFill>
                <a:latin typeface="Fira Sans Extra Condensed SemiBold"/>
                <a:ea typeface="Fira Sans Extra Condensed SemiBold"/>
                <a:cs typeface="Fira Sans Extra Condensed SemiBold"/>
                <a:sym typeface="Fira Sans Extra Condensed SemiBold"/>
              </a:rPr>
              <a:t>San Nguyen,</a:t>
            </a:r>
            <a:r>
              <a:rPr lang="en" sz="1500" i="1" dirty="0">
                <a:solidFill>
                  <a:srgbClr val="1C4587"/>
                </a:solidFill>
                <a:latin typeface="Fira Sans Extra Condensed SemiBold"/>
                <a:ea typeface="Fira Sans Extra Condensed SemiBold"/>
                <a:cs typeface="Fira Sans Extra Condensed SemiBold"/>
                <a:sym typeface="Fira Sans Extra Condensed SemiBold"/>
              </a:rPr>
              <a:t> and Rohitha Sai </a:t>
            </a:r>
            <a:r>
              <a:rPr lang="en" sz="1500" i="1" dirty="0" err="1">
                <a:solidFill>
                  <a:srgbClr val="1C4587"/>
                </a:solidFill>
                <a:latin typeface="Fira Sans Extra Condensed SemiBold"/>
                <a:ea typeface="Fira Sans Extra Condensed SemiBold"/>
                <a:cs typeface="Fira Sans Extra Condensed SemiBold"/>
                <a:sym typeface="Fira Sans Extra Condensed SemiBold"/>
              </a:rPr>
              <a:t>Kothapalli</a:t>
            </a:r>
            <a:endParaRPr sz="1500" i="1" dirty="0">
              <a:solidFill>
                <a:srgbClr val="1C4587"/>
              </a:solidFill>
              <a:latin typeface="Fira Sans Extra Condensed SemiBold"/>
              <a:ea typeface="Fira Sans Extra Condensed SemiBold"/>
              <a:cs typeface="Fira Sans Extra Condensed SemiBold"/>
              <a:sym typeface="Fira Sans Extra Condensed SemiBold"/>
            </a:endParaRPr>
          </a:p>
        </p:txBody>
      </p:sp>
      <p:grpSp>
        <p:nvGrpSpPr>
          <p:cNvPr id="45" name="Google Shape;45;p13"/>
          <p:cNvGrpSpPr/>
          <p:nvPr/>
        </p:nvGrpSpPr>
        <p:grpSpPr>
          <a:xfrm>
            <a:off x="4710304" y="1193772"/>
            <a:ext cx="3858361" cy="2354198"/>
            <a:chOff x="2459035" y="1085850"/>
            <a:chExt cx="895024" cy="906646"/>
          </a:xfrm>
        </p:grpSpPr>
        <p:sp>
          <p:nvSpPr>
            <p:cNvPr id="46" name="Google Shape;46;p13"/>
            <p:cNvSpPr/>
            <p:nvPr/>
          </p:nvSpPr>
          <p:spPr>
            <a:xfrm>
              <a:off x="2519006" y="1085850"/>
              <a:ext cx="835053" cy="593394"/>
            </a:xfrm>
            <a:custGeom>
              <a:avLst/>
              <a:gdLst/>
              <a:ahLst/>
              <a:cxnLst/>
              <a:rect l="l" t="t" r="r" b="b"/>
              <a:pathLst>
                <a:path w="18867" h="13407" extrusionOk="0">
                  <a:moveTo>
                    <a:pt x="7710" y="0"/>
                  </a:moveTo>
                  <a:lnTo>
                    <a:pt x="7329" y="13"/>
                  </a:lnTo>
                  <a:lnTo>
                    <a:pt x="6947" y="27"/>
                  </a:lnTo>
                  <a:lnTo>
                    <a:pt x="6566" y="40"/>
                  </a:lnTo>
                  <a:lnTo>
                    <a:pt x="6171" y="79"/>
                  </a:lnTo>
                  <a:lnTo>
                    <a:pt x="5776" y="119"/>
                  </a:lnTo>
                  <a:lnTo>
                    <a:pt x="5382" y="171"/>
                  </a:lnTo>
                  <a:lnTo>
                    <a:pt x="4987" y="224"/>
                  </a:lnTo>
                  <a:lnTo>
                    <a:pt x="4632" y="290"/>
                  </a:lnTo>
                  <a:lnTo>
                    <a:pt x="4303" y="355"/>
                  </a:lnTo>
                  <a:lnTo>
                    <a:pt x="3974" y="434"/>
                  </a:lnTo>
                  <a:lnTo>
                    <a:pt x="3671" y="527"/>
                  </a:lnTo>
                  <a:lnTo>
                    <a:pt x="3369" y="632"/>
                  </a:lnTo>
                  <a:lnTo>
                    <a:pt x="3092" y="737"/>
                  </a:lnTo>
                  <a:lnTo>
                    <a:pt x="2829" y="855"/>
                  </a:lnTo>
                  <a:lnTo>
                    <a:pt x="2579" y="974"/>
                  </a:lnTo>
                  <a:lnTo>
                    <a:pt x="2329" y="1105"/>
                  </a:lnTo>
                  <a:lnTo>
                    <a:pt x="2106" y="1237"/>
                  </a:lnTo>
                  <a:lnTo>
                    <a:pt x="1895" y="1382"/>
                  </a:lnTo>
                  <a:lnTo>
                    <a:pt x="1698" y="1540"/>
                  </a:lnTo>
                  <a:lnTo>
                    <a:pt x="1501" y="1697"/>
                  </a:lnTo>
                  <a:lnTo>
                    <a:pt x="1330" y="1855"/>
                  </a:lnTo>
                  <a:lnTo>
                    <a:pt x="1159" y="2026"/>
                  </a:lnTo>
                  <a:lnTo>
                    <a:pt x="1014" y="2197"/>
                  </a:lnTo>
                  <a:lnTo>
                    <a:pt x="869" y="2382"/>
                  </a:lnTo>
                  <a:lnTo>
                    <a:pt x="738" y="2566"/>
                  </a:lnTo>
                  <a:lnTo>
                    <a:pt x="619" y="2750"/>
                  </a:lnTo>
                  <a:lnTo>
                    <a:pt x="514" y="2947"/>
                  </a:lnTo>
                  <a:lnTo>
                    <a:pt x="422" y="3145"/>
                  </a:lnTo>
                  <a:lnTo>
                    <a:pt x="330" y="3355"/>
                  </a:lnTo>
                  <a:lnTo>
                    <a:pt x="251" y="3552"/>
                  </a:lnTo>
                  <a:lnTo>
                    <a:pt x="185" y="3763"/>
                  </a:lnTo>
                  <a:lnTo>
                    <a:pt x="132" y="3973"/>
                  </a:lnTo>
                  <a:lnTo>
                    <a:pt x="93" y="4184"/>
                  </a:lnTo>
                  <a:lnTo>
                    <a:pt x="53" y="4408"/>
                  </a:lnTo>
                  <a:lnTo>
                    <a:pt x="27" y="4631"/>
                  </a:lnTo>
                  <a:lnTo>
                    <a:pt x="1" y="4842"/>
                  </a:lnTo>
                  <a:lnTo>
                    <a:pt x="1" y="5065"/>
                  </a:lnTo>
                  <a:lnTo>
                    <a:pt x="1" y="5289"/>
                  </a:lnTo>
                  <a:lnTo>
                    <a:pt x="1" y="5526"/>
                  </a:lnTo>
                  <a:lnTo>
                    <a:pt x="27" y="5749"/>
                  </a:lnTo>
                  <a:lnTo>
                    <a:pt x="40" y="5973"/>
                  </a:lnTo>
                  <a:lnTo>
                    <a:pt x="119" y="6420"/>
                  </a:lnTo>
                  <a:lnTo>
                    <a:pt x="224" y="6881"/>
                  </a:lnTo>
                  <a:lnTo>
                    <a:pt x="343" y="7328"/>
                  </a:lnTo>
                  <a:lnTo>
                    <a:pt x="501" y="7762"/>
                  </a:lnTo>
                  <a:lnTo>
                    <a:pt x="685" y="8196"/>
                  </a:lnTo>
                  <a:lnTo>
                    <a:pt x="882" y="8631"/>
                  </a:lnTo>
                  <a:lnTo>
                    <a:pt x="1106" y="9038"/>
                  </a:lnTo>
                  <a:lnTo>
                    <a:pt x="1356" y="9433"/>
                  </a:lnTo>
                  <a:lnTo>
                    <a:pt x="1619" y="9815"/>
                  </a:lnTo>
                  <a:lnTo>
                    <a:pt x="1895" y="10170"/>
                  </a:lnTo>
                  <a:lnTo>
                    <a:pt x="2185" y="10512"/>
                  </a:lnTo>
                  <a:lnTo>
                    <a:pt x="2487" y="10828"/>
                  </a:lnTo>
                  <a:lnTo>
                    <a:pt x="2803" y="11117"/>
                  </a:lnTo>
                  <a:lnTo>
                    <a:pt x="3119" y="11380"/>
                  </a:lnTo>
                  <a:lnTo>
                    <a:pt x="3461" y="11604"/>
                  </a:lnTo>
                  <a:lnTo>
                    <a:pt x="3829" y="11801"/>
                  </a:lnTo>
                  <a:lnTo>
                    <a:pt x="4263" y="12012"/>
                  </a:lnTo>
                  <a:lnTo>
                    <a:pt x="4816" y="12262"/>
                  </a:lnTo>
                  <a:lnTo>
                    <a:pt x="5474" y="12525"/>
                  </a:lnTo>
                  <a:lnTo>
                    <a:pt x="5816" y="12643"/>
                  </a:lnTo>
                  <a:lnTo>
                    <a:pt x="6184" y="12775"/>
                  </a:lnTo>
                  <a:lnTo>
                    <a:pt x="6566" y="12893"/>
                  </a:lnTo>
                  <a:lnTo>
                    <a:pt x="6947" y="12998"/>
                  </a:lnTo>
                  <a:lnTo>
                    <a:pt x="7329" y="13091"/>
                  </a:lnTo>
                  <a:lnTo>
                    <a:pt x="7710" y="13156"/>
                  </a:lnTo>
                  <a:lnTo>
                    <a:pt x="8105" y="13222"/>
                  </a:lnTo>
                  <a:lnTo>
                    <a:pt x="8579" y="13275"/>
                  </a:lnTo>
                  <a:lnTo>
                    <a:pt x="9171" y="13341"/>
                  </a:lnTo>
                  <a:lnTo>
                    <a:pt x="9894" y="13393"/>
                  </a:lnTo>
                  <a:lnTo>
                    <a:pt x="10289" y="13406"/>
                  </a:lnTo>
                  <a:lnTo>
                    <a:pt x="11144" y="13406"/>
                  </a:lnTo>
                  <a:lnTo>
                    <a:pt x="11591" y="13393"/>
                  </a:lnTo>
                  <a:lnTo>
                    <a:pt x="12052" y="13367"/>
                  </a:lnTo>
                  <a:lnTo>
                    <a:pt x="12525" y="13327"/>
                  </a:lnTo>
                  <a:lnTo>
                    <a:pt x="12999" y="13275"/>
                  </a:lnTo>
                  <a:lnTo>
                    <a:pt x="13473" y="13196"/>
                  </a:lnTo>
                  <a:lnTo>
                    <a:pt x="13946" y="13104"/>
                  </a:lnTo>
                  <a:lnTo>
                    <a:pt x="14407" y="12998"/>
                  </a:lnTo>
                  <a:lnTo>
                    <a:pt x="14867" y="12854"/>
                  </a:lnTo>
                  <a:lnTo>
                    <a:pt x="15328" y="12696"/>
                  </a:lnTo>
                  <a:lnTo>
                    <a:pt x="15762" y="12512"/>
                  </a:lnTo>
                  <a:lnTo>
                    <a:pt x="15972" y="12406"/>
                  </a:lnTo>
                  <a:lnTo>
                    <a:pt x="16183" y="12301"/>
                  </a:lnTo>
                  <a:lnTo>
                    <a:pt x="16393" y="12183"/>
                  </a:lnTo>
                  <a:lnTo>
                    <a:pt x="16591" y="12051"/>
                  </a:lnTo>
                  <a:lnTo>
                    <a:pt x="16775" y="11920"/>
                  </a:lnTo>
                  <a:lnTo>
                    <a:pt x="16972" y="11788"/>
                  </a:lnTo>
                  <a:lnTo>
                    <a:pt x="17143" y="11630"/>
                  </a:lnTo>
                  <a:lnTo>
                    <a:pt x="17327" y="11472"/>
                  </a:lnTo>
                  <a:lnTo>
                    <a:pt x="17485" y="11314"/>
                  </a:lnTo>
                  <a:lnTo>
                    <a:pt x="17643" y="11143"/>
                  </a:lnTo>
                  <a:lnTo>
                    <a:pt x="17801" y="10959"/>
                  </a:lnTo>
                  <a:lnTo>
                    <a:pt x="17946" y="10762"/>
                  </a:lnTo>
                  <a:lnTo>
                    <a:pt x="18077" y="10565"/>
                  </a:lnTo>
                  <a:lnTo>
                    <a:pt x="18209" y="10354"/>
                  </a:lnTo>
                  <a:lnTo>
                    <a:pt x="18314" y="10130"/>
                  </a:lnTo>
                  <a:lnTo>
                    <a:pt x="18419" y="9907"/>
                  </a:lnTo>
                  <a:lnTo>
                    <a:pt x="18525" y="9670"/>
                  </a:lnTo>
                  <a:lnTo>
                    <a:pt x="18603" y="9420"/>
                  </a:lnTo>
                  <a:lnTo>
                    <a:pt x="18682" y="9157"/>
                  </a:lnTo>
                  <a:lnTo>
                    <a:pt x="18735" y="8907"/>
                  </a:lnTo>
                  <a:lnTo>
                    <a:pt x="18788" y="8657"/>
                  </a:lnTo>
                  <a:lnTo>
                    <a:pt x="18827" y="8394"/>
                  </a:lnTo>
                  <a:lnTo>
                    <a:pt x="18853" y="8144"/>
                  </a:lnTo>
                  <a:lnTo>
                    <a:pt x="18867" y="7894"/>
                  </a:lnTo>
                  <a:lnTo>
                    <a:pt x="18867" y="7644"/>
                  </a:lnTo>
                  <a:lnTo>
                    <a:pt x="18853" y="7407"/>
                  </a:lnTo>
                  <a:lnTo>
                    <a:pt x="18840" y="7157"/>
                  </a:lnTo>
                  <a:lnTo>
                    <a:pt x="18801" y="6907"/>
                  </a:lnTo>
                  <a:lnTo>
                    <a:pt x="18761" y="6670"/>
                  </a:lnTo>
                  <a:lnTo>
                    <a:pt x="18709" y="6434"/>
                  </a:lnTo>
                  <a:lnTo>
                    <a:pt x="18643" y="6184"/>
                  </a:lnTo>
                  <a:lnTo>
                    <a:pt x="18577" y="5960"/>
                  </a:lnTo>
                  <a:lnTo>
                    <a:pt x="18485" y="5723"/>
                  </a:lnTo>
                  <a:lnTo>
                    <a:pt x="18393" y="5486"/>
                  </a:lnTo>
                  <a:lnTo>
                    <a:pt x="18288" y="5263"/>
                  </a:lnTo>
                  <a:lnTo>
                    <a:pt x="18169" y="5039"/>
                  </a:lnTo>
                  <a:lnTo>
                    <a:pt x="18051" y="4815"/>
                  </a:lnTo>
                  <a:lnTo>
                    <a:pt x="17919" y="4592"/>
                  </a:lnTo>
                  <a:lnTo>
                    <a:pt x="17775" y="4381"/>
                  </a:lnTo>
                  <a:lnTo>
                    <a:pt x="17617" y="4171"/>
                  </a:lnTo>
                  <a:lnTo>
                    <a:pt x="17459" y="3960"/>
                  </a:lnTo>
                  <a:lnTo>
                    <a:pt x="17288" y="3750"/>
                  </a:lnTo>
                  <a:lnTo>
                    <a:pt x="17104" y="3552"/>
                  </a:lnTo>
                  <a:lnTo>
                    <a:pt x="16919" y="3355"/>
                  </a:lnTo>
                  <a:lnTo>
                    <a:pt x="16722" y="3158"/>
                  </a:lnTo>
                  <a:lnTo>
                    <a:pt x="16525" y="2974"/>
                  </a:lnTo>
                  <a:lnTo>
                    <a:pt x="16314" y="2789"/>
                  </a:lnTo>
                  <a:lnTo>
                    <a:pt x="16091" y="2618"/>
                  </a:lnTo>
                  <a:lnTo>
                    <a:pt x="15867" y="2434"/>
                  </a:lnTo>
                  <a:lnTo>
                    <a:pt x="15630" y="2263"/>
                  </a:lnTo>
                  <a:lnTo>
                    <a:pt x="15380" y="2105"/>
                  </a:lnTo>
                  <a:lnTo>
                    <a:pt x="15130" y="1947"/>
                  </a:lnTo>
                  <a:lnTo>
                    <a:pt x="14880" y="1789"/>
                  </a:lnTo>
                  <a:lnTo>
                    <a:pt x="14617" y="1645"/>
                  </a:lnTo>
                  <a:lnTo>
                    <a:pt x="14341" y="1500"/>
                  </a:lnTo>
                  <a:lnTo>
                    <a:pt x="14065" y="1355"/>
                  </a:lnTo>
                  <a:lnTo>
                    <a:pt x="13775" y="1224"/>
                  </a:lnTo>
                  <a:lnTo>
                    <a:pt x="13486" y="1092"/>
                  </a:lnTo>
                  <a:lnTo>
                    <a:pt x="13183" y="974"/>
                  </a:lnTo>
                  <a:lnTo>
                    <a:pt x="12881" y="869"/>
                  </a:lnTo>
                  <a:lnTo>
                    <a:pt x="12578" y="763"/>
                  </a:lnTo>
                  <a:lnTo>
                    <a:pt x="12262" y="658"/>
                  </a:lnTo>
                  <a:lnTo>
                    <a:pt x="11946" y="566"/>
                  </a:lnTo>
                  <a:lnTo>
                    <a:pt x="11618" y="474"/>
                  </a:lnTo>
                  <a:lnTo>
                    <a:pt x="11289" y="395"/>
                  </a:lnTo>
                  <a:lnTo>
                    <a:pt x="10947" y="316"/>
                  </a:lnTo>
                  <a:lnTo>
                    <a:pt x="10605" y="250"/>
                  </a:lnTo>
                  <a:lnTo>
                    <a:pt x="10263" y="198"/>
                  </a:lnTo>
                  <a:lnTo>
                    <a:pt x="9907" y="145"/>
                  </a:lnTo>
                  <a:lnTo>
                    <a:pt x="9552" y="106"/>
                  </a:lnTo>
                  <a:lnTo>
                    <a:pt x="9197" y="66"/>
                  </a:lnTo>
                  <a:lnTo>
                    <a:pt x="8829" y="40"/>
                  </a:lnTo>
                  <a:lnTo>
                    <a:pt x="8460" y="13"/>
                  </a:lnTo>
                  <a:lnTo>
                    <a:pt x="8092" y="0"/>
                  </a:ln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3"/>
            <p:cNvSpPr/>
            <p:nvPr/>
          </p:nvSpPr>
          <p:spPr>
            <a:xfrm>
              <a:off x="2584244" y="1669271"/>
              <a:ext cx="303402" cy="216077"/>
            </a:xfrm>
            <a:custGeom>
              <a:avLst/>
              <a:gdLst/>
              <a:ahLst/>
              <a:cxnLst/>
              <a:rect l="l" t="t" r="r" b="b"/>
              <a:pathLst>
                <a:path w="6855" h="4882" extrusionOk="0">
                  <a:moveTo>
                    <a:pt x="2671" y="1"/>
                  </a:moveTo>
                  <a:lnTo>
                    <a:pt x="2382" y="14"/>
                  </a:lnTo>
                  <a:lnTo>
                    <a:pt x="2105" y="40"/>
                  </a:lnTo>
                  <a:lnTo>
                    <a:pt x="1816" y="80"/>
                  </a:lnTo>
                  <a:lnTo>
                    <a:pt x="1566" y="132"/>
                  </a:lnTo>
                  <a:lnTo>
                    <a:pt x="1329" y="198"/>
                  </a:lnTo>
                  <a:lnTo>
                    <a:pt x="1132" y="264"/>
                  </a:lnTo>
                  <a:lnTo>
                    <a:pt x="934" y="356"/>
                  </a:lnTo>
                  <a:lnTo>
                    <a:pt x="763" y="448"/>
                  </a:lnTo>
                  <a:lnTo>
                    <a:pt x="619" y="553"/>
                  </a:lnTo>
                  <a:lnTo>
                    <a:pt x="487" y="672"/>
                  </a:lnTo>
                  <a:lnTo>
                    <a:pt x="369" y="803"/>
                  </a:lnTo>
                  <a:lnTo>
                    <a:pt x="263" y="935"/>
                  </a:lnTo>
                  <a:lnTo>
                    <a:pt x="184" y="1066"/>
                  </a:lnTo>
                  <a:lnTo>
                    <a:pt x="119" y="1224"/>
                  </a:lnTo>
                  <a:lnTo>
                    <a:pt x="66" y="1369"/>
                  </a:lnTo>
                  <a:lnTo>
                    <a:pt x="27" y="1527"/>
                  </a:lnTo>
                  <a:lnTo>
                    <a:pt x="13" y="1685"/>
                  </a:lnTo>
                  <a:lnTo>
                    <a:pt x="0" y="1842"/>
                  </a:lnTo>
                  <a:lnTo>
                    <a:pt x="0" y="2014"/>
                  </a:lnTo>
                  <a:lnTo>
                    <a:pt x="13" y="2171"/>
                  </a:lnTo>
                  <a:lnTo>
                    <a:pt x="40" y="2342"/>
                  </a:lnTo>
                  <a:lnTo>
                    <a:pt x="79" y="2500"/>
                  </a:lnTo>
                  <a:lnTo>
                    <a:pt x="132" y="2658"/>
                  </a:lnTo>
                  <a:lnTo>
                    <a:pt x="184" y="2829"/>
                  </a:lnTo>
                  <a:lnTo>
                    <a:pt x="250" y="2987"/>
                  </a:lnTo>
                  <a:lnTo>
                    <a:pt x="329" y="3132"/>
                  </a:lnTo>
                  <a:lnTo>
                    <a:pt x="408" y="3290"/>
                  </a:lnTo>
                  <a:lnTo>
                    <a:pt x="487" y="3434"/>
                  </a:lnTo>
                  <a:lnTo>
                    <a:pt x="592" y="3566"/>
                  </a:lnTo>
                  <a:lnTo>
                    <a:pt x="684" y="3698"/>
                  </a:lnTo>
                  <a:lnTo>
                    <a:pt x="790" y="3816"/>
                  </a:lnTo>
                  <a:lnTo>
                    <a:pt x="908" y="3934"/>
                  </a:lnTo>
                  <a:lnTo>
                    <a:pt x="1013" y="4040"/>
                  </a:lnTo>
                  <a:lnTo>
                    <a:pt x="1132" y="4132"/>
                  </a:lnTo>
                  <a:lnTo>
                    <a:pt x="1263" y="4224"/>
                  </a:lnTo>
                  <a:lnTo>
                    <a:pt x="1395" y="4290"/>
                  </a:lnTo>
                  <a:lnTo>
                    <a:pt x="1750" y="4461"/>
                  </a:lnTo>
                  <a:lnTo>
                    <a:pt x="1987" y="4553"/>
                  </a:lnTo>
                  <a:lnTo>
                    <a:pt x="2250" y="4645"/>
                  </a:lnTo>
                  <a:lnTo>
                    <a:pt x="2526" y="4724"/>
                  </a:lnTo>
                  <a:lnTo>
                    <a:pt x="2803" y="4789"/>
                  </a:lnTo>
                  <a:lnTo>
                    <a:pt x="2947" y="4803"/>
                  </a:lnTo>
                  <a:lnTo>
                    <a:pt x="3342" y="4855"/>
                  </a:lnTo>
                  <a:lnTo>
                    <a:pt x="3592" y="4868"/>
                  </a:lnTo>
                  <a:lnTo>
                    <a:pt x="3894" y="4882"/>
                  </a:lnTo>
                  <a:lnTo>
                    <a:pt x="4210" y="4868"/>
                  </a:lnTo>
                  <a:lnTo>
                    <a:pt x="4552" y="4842"/>
                  </a:lnTo>
                  <a:lnTo>
                    <a:pt x="4894" y="4803"/>
                  </a:lnTo>
                  <a:lnTo>
                    <a:pt x="5065" y="4763"/>
                  </a:lnTo>
                  <a:lnTo>
                    <a:pt x="5236" y="4724"/>
                  </a:lnTo>
                  <a:lnTo>
                    <a:pt x="5407" y="4671"/>
                  </a:lnTo>
                  <a:lnTo>
                    <a:pt x="5565" y="4618"/>
                  </a:lnTo>
                  <a:lnTo>
                    <a:pt x="5736" y="4553"/>
                  </a:lnTo>
                  <a:lnTo>
                    <a:pt x="5881" y="4474"/>
                  </a:lnTo>
                  <a:lnTo>
                    <a:pt x="6026" y="4382"/>
                  </a:lnTo>
                  <a:lnTo>
                    <a:pt x="6170" y="4290"/>
                  </a:lnTo>
                  <a:lnTo>
                    <a:pt x="6302" y="4171"/>
                  </a:lnTo>
                  <a:lnTo>
                    <a:pt x="6420" y="4053"/>
                  </a:lnTo>
                  <a:lnTo>
                    <a:pt x="6526" y="3908"/>
                  </a:lnTo>
                  <a:lnTo>
                    <a:pt x="6618" y="3763"/>
                  </a:lnTo>
                  <a:lnTo>
                    <a:pt x="6697" y="3605"/>
                  </a:lnTo>
                  <a:lnTo>
                    <a:pt x="6762" y="3421"/>
                  </a:lnTo>
                  <a:lnTo>
                    <a:pt x="6815" y="3237"/>
                  </a:lnTo>
                  <a:lnTo>
                    <a:pt x="6841" y="3053"/>
                  </a:lnTo>
                  <a:lnTo>
                    <a:pt x="6855" y="2869"/>
                  </a:lnTo>
                  <a:lnTo>
                    <a:pt x="6855" y="2698"/>
                  </a:lnTo>
                  <a:lnTo>
                    <a:pt x="6841" y="2513"/>
                  </a:lnTo>
                  <a:lnTo>
                    <a:pt x="6802" y="2342"/>
                  </a:lnTo>
                  <a:lnTo>
                    <a:pt x="6749" y="2171"/>
                  </a:lnTo>
                  <a:lnTo>
                    <a:pt x="6684" y="2000"/>
                  </a:lnTo>
                  <a:lnTo>
                    <a:pt x="6605" y="1829"/>
                  </a:lnTo>
                  <a:lnTo>
                    <a:pt x="6513" y="1671"/>
                  </a:lnTo>
                  <a:lnTo>
                    <a:pt x="6407" y="1514"/>
                  </a:lnTo>
                  <a:lnTo>
                    <a:pt x="6289" y="1369"/>
                  </a:lnTo>
                  <a:lnTo>
                    <a:pt x="6157" y="1224"/>
                  </a:lnTo>
                  <a:lnTo>
                    <a:pt x="6013" y="1079"/>
                  </a:lnTo>
                  <a:lnTo>
                    <a:pt x="5855" y="948"/>
                  </a:lnTo>
                  <a:lnTo>
                    <a:pt x="5684" y="829"/>
                  </a:lnTo>
                  <a:lnTo>
                    <a:pt x="5500" y="711"/>
                  </a:lnTo>
                  <a:lnTo>
                    <a:pt x="5315" y="593"/>
                  </a:lnTo>
                  <a:lnTo>
                    <a:pt x="5118" y="501"/>
                  </a:lnTo>
                  <a:lnTo>
                    <a:pt x="4907" y="395"/>
                  </a:lnTo>
                  <a:lnTo>
                    <a:pt x="4684" y="316"/>
                  </a:lnTo>
                  <a:lnTo>
                    <a:pt x="4460" y="237"/>
                  </a:lnTo>
                  <a:lnTo>
                    <a:pt x="4223" y="172"/>
                  </a:lnTo>
                  <a:lnTo>
                    <a:pt x="3973" y="119"/>
                  </a:lnTo>
                  <a:lnTo>
                    <a:pt x="3723" y="66"/>
                  </a:lnTo>
                  <a:lnTo>
                    <a:pt x="3473" y="40"/>
                  </a:lnTo>
                  <a:lnTo>
                    <a:pt x="3210" y="14"/>
                  </a:lnTo>
                  <a:lnTo>
                    <a:pt x="2947" y="1"/>
                  </a:ln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3"/>
            <p:cNvSpPr/>
            <p:nvPr/>
          </p:nvSpPr>
          <p:spPr>
            <a:xfrm>
              <a:off x="2459035" y="1882953"/>
              <a:ext cx="153184" cy="109544"/>
            </a:xfrm>
            <a:custGeom>
              <a:avLst/>
              <a:gdLst/>
              <a:ahLst/>
              <a:cxnLst/>
              <a:rect l="l" t="t" r="r" b="b"/>
              <a:pathLst>
                <a:path w="3461" h="2475" extrusionOk="0">
                  <a:moveTo>
                    <a:pt x="1487" y="1"/>
                  </a:moveTo>
                  <a:lnTo>
                    <a:pt x="1198" y="14"/>
                  </a:lnTo>
                  <a:lnTo>
                    <a:pt x="908" y="40"/>
                  </a:lnTo>
                  <a:lnTo>
                    <a:pt x="790" y="67"/>
                  </a:lnTo>
                  <a:lnTo>
                    <a:pt x="672" y="93"/>
                  </a:lnTo>
                  <a:lnTo>
                    <a:pt x="566" y="132"/>
                  </a:lnTo>
                  <a:lnTo>
                    <a:pt x="461" y="185"/>
                  </a:lnTo>
                  <a:lnTo>
                    <a:pt x="382" y="225"/>
                  </a:lnTo>
                  <a:lnTo>
                    <a:pt x="303" y="277"/>
                  </a:lnTo>
                  <a:lnTo>
                    <a:pt x="238" y="343"/>
                  </a:lnTo>
                  <a:lnTo>
                    <a:pt x="185" y="409"/>
                  </a:lnTo>
                  <a:lnTo>
                    <a:pt x="132" y="475"/>
                  </a:lnTo>
                  <a:lnTo>
                    <a:pt x="93" y="540"/>
                  </a:lnTo>
                  <a:lnTo>
                    <a:pt x="53" y="619"/>
                  </a:lnTo>
                  <a:lnTo>
                    <a:pt x="27" y="698"/>
                  </a:lnTo>
                  <a:lnTo>
                    <a:pt x="1" y="856"/>
                  </a:lnTo>
                  <a:lnTo>
                    <a:pt x="1" y="1014"/>
                  </a:lnTo>
                  <a:lnTo>
                    <a:pt x="14" y="1185"/>
                  </a:lnTo>
                  <a:lnTo>
                    <a:pt x="53" y="1343"/>
                  </a:lnTo>
                  <a:lnTo>
                    <a:pt x="119" y="1514"/>
                  </a:lnTo>
                  <a:lnTo>
                    <a:pt x="198" y="1659"/>
                  </a:lnTo>
                  <a:lnTo>
                    <a:pt x="290" y="1803"/>
                  </a:lnTo>
                  <a:lnTo>
                    <a:pt x="395" y="1935"/>
                  </a:lnTo>
                  <a:lnTo>
                    <a:pt x="514" y="2040"/>
                  </a:lnTo>
                  <a:lnTo>
                    <a:pt x="632" y="2132"/>
                  </a:lnTo>
                  <a:lnTo>
                    <a:pt x="698" y="2172"/>
                  </a:lnTo>
                  <a:lnTo>
                    <a:pt x="882" y="2251"/>
                  </a:lnTo>
                  <a:lnTo>
                    <a:pt x="1132" y="2356"/>
                  </a:lnTo>
                  <a:lnTo>
                    <a:pt x="1277" y="2395"/>
                  </a:lnTo>
                  <a:lnTo>
                    <a:pt x="1408" y="2422"/>
                  </a:lnTo>
                  <a:lnTo>
                    <a:pt x="1487" y="2435"/>
                  </a:lnTo>
                  <a:lnTo>
                    <a:pt x="1685" y="2461"/>
                  </a:lnTo>
                  <a:lnTo>
                    <a:pt x="1961" y="2474"/>
                  </a:lnTo>
                  <a:lnTo>
                    <a:pt x="2132" y="2461"/>
                  </a:lnTo>
                  <a:lnTo>
                    <a:pt x="2303" y="2448"/>
                  </a:lnTo>
                  <a:lnTo>
                    <a:pt x="2474" y="2435"/>
                  </a:lnTo>
                  <a:lnTo>
                    <a:pt x="2645" y="2395"/>
                  </a:lnTo>
                  <a:lnTo>
                    <a:pt x="2816" y="2343"/>
                  </a:lnTo>
                  <a:lnTo>
                    <a:pt x="2974" y="2264"/>
                  </a:lnTo>
                  <a:lnTo>
                    <a:pt x="3119" y="2172"/>
                  </a:lnTo>
                  <a:lnTo>
                    <a:pt x="3184" y="2106"/>
                  </a:lnTo>
                  <a:lnTo>
                    <a:pt x="3237" y="2053"/>
                  </a:lnTo>
                  <a:lnTo>
                    <a:pt x="3290" y="1987"/>
                  </a:lnTo>
                  <a:lnTo>
                    <a:pt x="3342" y="1909"/>
                  </a:lnTo>
                  <a:lnTo>
                    <a:pt x="3382" y="1816"/>
                  </a:lnTo>
                  <a:lnTo>
                    <a:pt x="3421" y="1738"/>
                  </a:lnTo>
                  <a:lnTo>
                    <a:pt x="3448" y="1632"/>
                  </a:lnTo>
                  <a:lnTo>
                    <a:pt x="3461" y="1540"/>
                  </a:lnTo>
                  <a:lnTo>
                    <a:pt x="3461" y="1448"/>
                  </a:lnTo>
                  <a:lnTo>
                    <a:pt x="3461" y="1356"/>
                  </a:lnTo>
                  <a:lnTo>
                    <a:pt x="3461" y="1277"/>
                  </a:lnTo>
                  <a:lnTo>
                    <a:pt x="3434" y="1185"/>
                  </a:lnTo>
                  <a:lnTo>
                    <a:pt x="3382" y="1014"/>
                  </a:lnTo>
                  <a:lnTo>
                    <a:pt x="3290" y="843"/>
                  </a:lnTo>
                  <a:lnTo>
                    <a:pt x="3171" y="685"/>
                  </a:lnTo>
                  <a:lnTo>
                    <a:pt x="3040" y="553"/>
                  </a:lnTo>
                  <a:lnTo>
                    <a:pt x="2869" y="422"/>
                  </a:lnTo>
                  <a:lnTo>
                    <a:pt x="2685" y="304"/>
                  </a:lnTo>
                  <a:lnTo>
                    <a:pt x="2474" y="198"/>
                  </a:lnTo>
                  <a:lnTo>
                    <a:pt x="2250" y="119"/>
                  </a:lnTo>
                  <a:lnTo>
                    <a:pt x="2014" y="54"/>
                  </a:lnTo>
                  <a:lnTo>
                    <a:pt x="1750" y="14"/>
                  </a:lnTo>
                  <a:lnTo>
                    <a:pt x="1487" y="1"/>
                  </a:ln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13"/>
          <p:cNvSpPr txBox="1"/>
          <p:nvPr/>
        </p:nvSpPr>
        <p:spPr>
          <a:xfrm>
            <a:off x="4864575" y="1664075"/>
            <a:ext cx="37041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i="1">
                <a:solidFill>
                  <a:srgbClr val="1C4587"/>
                </a:solidFill>
                <a:latin typeface="Fira Sans Extra Condensed SemiBold"/>
                <a:ea typeface="Fira Sans Extra Condensed SemiBold"/>
                <a:cs typeface="Fira Sans Extra Condensed SemiBold"/>
                <a:sym typeface="Fira Sans Extra Condensed SemiBold"/>
              </a:rPr>
              <a:t>What are economic and development influences on BMI? </a:t>
            </a:r>
            <a:endParaRPr sz="1800" i="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400" name="Google Shape;400;p22"/>
          <p:cNvPicPr preferRelativeResize="0"/>
          <p:nvPr/>
        </p:nvPicPr>
        <p:blipFill>
          <a:blip r:embed="rId3">
            <a:alphaModFix/>
          </a:blip>
          <a:stretch>
            <a:fillRect/>
          </a:stretch>
        </p:blipFill>
        <p:spPr>
          <a:xfrm>
            <a:off x="152400" y="152400"/>
            <a:ext cx="8602132" cy="48386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3"/>
          <p:cNvSpPr txBox="1"/>
          <p:nvPr/>
        </p:nvSpPr>
        <p:spPr>
          <a:xfrm>
            <a:off x="236275" y="103325"/>
            <a:ext cx="84555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a:solidFill>
                  <a:schemeClr val="dk1"/>
                </a:solidFill>
                <a:latin typeface="Roboto"/>
                <a:ea typeface="Roboto"/>
                <a:cs typeface="Roboto"/>
                <a:sym typeface="Roboto"/>
              </a:rPr>
              <a:t>Running the Models – Model 3 (Removing Outliers)</a:t>
            </a:r>
            <a:endParaRPr sz="2000">
              <a:latin typeface="Roboto"/>
              <a:ea typeface="Roboto"/>
              <a:cs typeface="Roboto"/>
              <a:sym typeface="Roboto"/>
            </a:endParaRPr>
          </a:p>
        </p:txBody>
      </p:sp>
      <p:pic>
        <p:nvPicPr>
          <p:cNvPr id="406" name="Google Shape;406;p23"/>
          <p:cNvPicPr preferRelativeResize="0"/>
          <p:nvPr/>
        </p:nvPicPr>
        <p:blipFill>
          <a:blip r:embed="rId3">
            <a:alphaModFix/>
          </a:blip>
          <a:stretch>
            <a:fillRect/>
          </a:stretch>
        </p:blipFill>
        <p:spPr>
          <a:xfrm>
            <a:off x="426056" y="708550"/>
            <a:ext cx="8455502" cy="4331625"/>
          </a:xfrm>
          <a:prstGeom prst="rect">
            <a:avLst/>
          </a:prstGeom>
          <a:noFill/>
          <a:ln>
            <a:noFill/>
          </a:ln>
        </p:spPr>
      </p:pic>
      <p:pic>
        <p:nvPicPr>
          <p:cNvPr id="407" name="Google Shape;407;p23"/>
          <p:cNvPicPr preferRelativeResize="0"/>
          <p:nvPr/>
        </p:nvPicPr>
        <p:blipFill>
          <a:blip r:embed="rId4">
            <a:alphaModFix/>
          </a:blip>
          <a:stretch>
            <a:fillRect/>
          </a:stretch>
        </p:blipFill>
        <p:spPr>
          <a:xfrm>
            <a:off x="509874" y="3276196"/>
            <a:ext cx="4062126" cy="1297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4"/>
          <p:cNvSpPr txBox="1">
            <a:spLocks noGrp="1"/>
          </p:cNvSpPr>
          <p:nvPr>
            <p:ph type="title"/>
          </p:nvPr>
        </p:nvSpPr>
        <p:spPr>
          <a:xfrm>
            <a:off x="457200" y="293675"/>
            <a:ext cx="8229600" cy="371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Running the Models – Model 3 (Removing Outliers)</a:t>
            </a:r>
            <a:endParaRPr/>
          </a:p>
        </p:txBody>
      </p:sp>
      <p:sp>
        <p:nvSpPr>
          <p:cNvPr id="413" name="Google Shape;413;p24"/>
          <p:cNvSpPr txBox="1"/>
          <p:nvPr/>
        </p:nvSpPr>
        <p:spPr>
          <a:xfrm>
            <a:off x="255600" y="743600"/>
            <a:ext cx="8736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dirty="0"/>
              <a:t>Validating the Model:</a:t>
            </a:r>
            <a:endParaRPr b="1" u="sng" dirty="0"/>
          </a:p>
          <a:p>
            <a:pPr marL="0" lvl="0" indent="0" algn="l" rtl="0">
              <a:spcBef>
                <a:spcPts val="0"/>
              </a:spcBef>
              <a:spcAft>
                <a:spcPts val="0"/>
              </a:spcAft>
              <a:buNone/>
            </a:pPr>
            <a:endParaRPr sz="1300" dirty="0"/>
          </a:p>
          <a:p>
            <a:pPr marL="0" lvl="0" indent="0" algn="l" rtl="0">
              <a:spcBef>
                <a:spcPts val="0"/>
              </a:spcBef>
              <a:spcAft>
                <a:spcPts val="0"/>
              </a:spcAft>
              <a:buNone/>
            </a:pPr>
            <a:r>
              <a:rPr lang="en" sz="1300" b="1" dirty="0"/>
              <a:t>Testing for for Nonlinear Association, Heteroscedasticity, Outliers, and High leverage Points:</a:t>
            </a:r>
            <a:r>
              <a:rPr lang="en" sz="1300" dirty="0"/>
              <a:t>	</a:t>
            </a:r>
            <a:endParaRPr sz="1300" dirty="0"/>
          </a:p>
        </p:txBody>
      </p:sp>
      <p:pic>
        <p:nvPicPr>
          <p:cNvPr id="414" name="Google Shape;414;p24"/>
          <p:cNvPicPr preferRelativeResize="0"/>
          <p:nvPr/>
        </p:nvPicPr>
        <p:blipFill>
          <a:blip r:embed="rId3">
            <a:alphaModFix/>
          </a:blip>
          <a:stretch>
            <a:fillRect/>
          </a:stretch>
        </p:blipFill>
        <p:spPr>
          <a:xfrm>
            <a:off x="329088" y="1462538"/>
            <a:ext cx="5725925" cy="3528550"/>
          </a:xfrm>
          <a:prstGeom prst="rect">
            <a:avLst/>
          </a:prstGeom>
          <a:noFill/>
          <a:ln>
            <a:noFill/>
          </a:ln>
        </p:spPr>
      </p:pic>
      <p:sp>
        <p:nvSpPr>
          <p:cNvPr id="415" name="Google Shape;415;p24"/>
          <p:cNvSpPr txBox="1"/>
          <p:nvPr/>
        </p:nvSpPr>
        <p:spPr>
          <a:xfrm>
            <a:off x="6055012" y="2811163"/>
            <a:ext cx="2896937"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No major changes were witnessed in the residuals graphs</a:t>
            </a:r>
            <a:endParaRPr dirty="0"/>
          </a:p>
          <a:p>
            <a:pPr marL="0" lvl="0" indent="0" algn="l" rtl="0">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5"/>
          <p:cNvSpPr txBox="1">
            <a:spLocks noGrp="1"/>
          </p:cNvSpPr>
          <p:nvPr>
            <p:ph type="title"/>
          </p:nvPr>
        </p:nvSpPr>
        <p:spPr>
          <a:xfrm>
            <a:off x="457200" y="15625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620">
                <a:latin typeface="Roboto"/>
                <a:ea typeface="Roboto"/>
                <a:cs typeface="Roboto"/>
                <a:sym typeface="Roboto"/>
              </a:rPr>
              <a:t>Running the Models – Model 4 (Removing Country and Testing for Interaction Terms)</a:t>
            </a:r>
            <a:endParaRPr sz="1620">
              <a:latin typeface="Roboto"/>
              <a:ea typeface="Roboto"/>
              <a:cs typeface="Roboto"/>
              <a:sym typeface="Roboto"/>
            </a:endParaRPr>
          </a:p>
        </p:txBody>
      </p:sp>
      <p:pic>
        <p:nvPicPr>
          <p:cNvPr id="421" name="Google Shape;421;p25"/>
          <p:cNvPicPr preferRelativeResize="0"/>
          <p:nvPr/>
        </p:nvPicPr>
        <p:blipFill>
          <a:blip r:embed="rId3">
            <a:alphaModFix/>
          </a:blip>
          <a:stretch>
            <a:fillRect/>
          </a:stretch>
        </p:blipFill>
        <p:spPr>
          <a:xfrm>
            <a:off x="457200" y="676198"/>
            <a:ext cx="8264377" cy="4311052"/>
          </a:xfrm>
          <a:prstGeom prst="rect">
            <a:avLst/>
          </a:prstGeom>
          <a:noFill/>
          <a:ln>
            <a:noFill/>
          </a:ln>
        </p:spPr>
      </p:pic>
      <p:pic>
        <p:nvPicPr>
          <p:cNvPr id="422" name="Google Shape;422;p25"/>
          <p:cNvPicPr preferRelativeResize="0"/>
          <p:nvPr/>
        </p:nvPicPr>
        <p:blipFill>
          <a:blip r:embed="rId4">
            <a:alphaModFix/>
          </a:blip>
          <a:stretch>
            <a:fillRect/>
          </a:stretch>
        </p:blipFill>
        <p:spPr>
          <a:xfrm>
            <a:off x="532849" y="3224852"/>
            <a:ext cx="3410751" cy="1242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2EC0D-F944-F21F-0790-5BEBB20B43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B7818D-A2FF-1321-1FAF-C69F30D03F2B}"/>
              </a:ext>
            </a:extLst>
          </p:cNvPr>
          <p:cNvSpPr>
            <a:spLocks noGrp="1"/>
          </p:cNvSpPr>
          <p:nvPr>
            <p:ph type="title"/>
          </p:nvPr>
        </p:nvSpPr>
        <p:spPr>
          <a:xfrm>
            <a:off x="390293" y="211287"/>
            <a:ext cx="8254453" cy="409808"/>
          </a:xfrm>
          <a:noFill/>
          <a:ln>
            <a:noFill/>
          </a:ln>
        </p:spPr>
        <p:txBody>
          <a:bodyPr spcFirstLastPara="1" wrap="square" lIns="91425" tIns="91425" rIns="91425" bIns="91425" anchor="ctr" anchorCtr="0">
            <a:noAutofit/>
          </a:bodyPr>
          <a:lstStyle/>
          <a:p>
            <a:pPr algn="ctr">
              <a:buSzPts val="990"/>
            </a:pPr>
            <a:r>
              <a:rPr lang="en-US" sz="1620" dirty="0">
                <a:latin typeface="Roboto"/>
                <a:ea typeface="Roboto"/>
                <a:cs typeface="Roboto"/>
              </a:rPr>
              <a:t>Running the Models – Model 5 (Removing Country and Testing for Polynomial Terms)</a:t>
            </a:r>
          </a:p>
        </p:txBody>
      </p:sp>
      <p:sp>
        <p:nvSpPr>
          <p:cNvPr id="12" name="TextBox 11">
            <a:extLst>
              <a:ext uri="{FF2B5EF4-FFF2-40B4-BE49-F238E27FC236}">
                <a16:creationId xmlns:a16="http://schemas.microsoft.com/office/drawing/2014/main" id="{8DA4A2CC-3675-D0AE-78EF-1DC49EBB86FE}"/>
              </a:ext>
            </a:extLst>
          </p:cNvPr>
          <p:cNvSpPr txBox="1"/>
          <p:nvPr/>
        </p:nvSpPr>
        <p:spPr>
          <a:xfrm>
            <a:off x="390293" y="726039"/>
            <a:ext cx="8564137" cy="4074192"/>
          </a:xfrm>
          <a:prstGeom prst="rect">
            <a:avLst/>
          </a:prstGeom>
          <a:noFill/>
        </p:spPr>
        <p:txBody>
          <a:bodyPr wrap="square" rtlCol="0">
            <a:spAutoFit/>
          </a:bodyPr>
          <a:lstStyle/>
          <a:p>
            <a:r>
              <a:rPr lang="en-US" sz="1050" b="1" u="sng" dirty="0"/>
              <a:t>Model 5:</a:t>
            </a:r>
            <a:r>
              <a:rPr lang="en-US" sz="1050" b="1" dirty="0"/>
              <a:t> </a:t>
            </a:r>
            <a:r>
              <a:rPr lang="en-US" sz="900" b="1" dirty="0" err="1">
                <a:solidFill>
                  <a:schemeClr val="accent1"/>
                </a:solidFill>
              </a:rPr>
              <a:t>lm</a:t>
            </a:r>
            <a:r>
              <a:rPr lang="en-US" sz="900" b="1" dirty="0">
                <a:solidFill>
                  <a:schemeClr val="accent1"/>
                </a:solidFill>
              </a:rPr>
              <a:t>(formula = </a:t>
            </a:r>
            <a:r>
              <a:rPr lang="en-US" sz="900" b="1" dirty="0" err="1">
                <a:solidFill>
                  <a:schemeClr val="accent1"/>
                </a:solidFill>
              </a:rPr>
              <a:t>Average_BMI</a:t>
            </a:r>
            <a:r>
              <a:rPr lang="en-US" sz="900" b="1" dirty="0">
                <a:solidFill>
                  <a:schemeClr val="accent1"/>
                </a:solidFill>
              </a:rPr>
              <a:t> ~ . - </a:t>
            </a:r>
            <a:r>
              <a:rPr lang="en-US" sz="900" b="1" dirty="0" err="1">
                <a:solidFill>
                  <a:schemeClr val="accent1"/>
                </a:solidFill>
              </a:rPr>
              <a:t>Human_Capital_Index</a:t>
            </a:r>
            <a:r>
              <a:rPr lang="en-US" sz="900" b="1" dirty="0">
                <a:solidFill>
                  <a:schemeClr val="accent1"/>
                </a:solidFill>
              </a:rPr>
              <a:t> - Country - </a:t>
            </a:r>
            <a:r>
              <a:rPr lang="en-US" sz="900" b="1" dirty="0" err="1">
                <a:solidFill>
                  <a:schemeClr val="accent1"/>
                </a:solidFill>
              </a:rPr>
              <a:t>BMI_Male</a:t>
            </a:r>
            <a:r>
              <a:rPr lang="en-US" sz="900" b="1" dirty="0">
                <a:solidFill>
                  <a:schemeClr val="accent1"/>
                </a:solidFill>
              </a:rPr>
              <a:t> - </a:t>
            </a:r>
            <a:r>
              <a:rPr lang="en-US" sz="900" b="1" dirty="0" err="1">
                <a:solidFill>
                  <a:schemeClr val="accent1"/>
                </a:solidFill>
              </a:rPr>
              <a:t>BMI_Female</a:t>
            </a:r>
            <a:r>
              <a:rPr lang="en-US" sz="900" b="1" dirty="0">
                <a:solidFill>
                  <a:schemeClr val="accent1"/>
                </a:solidFill>
              </a:rPr>
              <a:t> + poly(</a:t>
            </a:r>
            <a:r>
              <a:rPr lang="en-US" sz="900" b="1" dirty="0" err="1">
                <a:solidFill>
                  <a:schemeClr val="accent1"/>
                </a:solidFill>
              </a:rPr>
              <a:t>Human_Capital_Index</a:t>
            </a:r>
            <a:r>
              <a:rPr lang="en-US" sz="900" b="1" dirty="0">
                <a:solidFill>
                  <a:schemeClr val="accent1"/>
                </a:solidFill>
              </a:rPr>
              <a:t>, degree = 4, raw = TRUE), data = BMI)</a:t>
            </a:r>
          </a:p>
          <a:p>
            <a:endParaRPr lang="en-US" sz="900" dirty="0"/>
          </a:p>
          <a:p>
            <a:r>
              <a:rPr lang="en-US" sz="900" dirty="0"/>
              <a:t>Testing for polynomial terms landed a better R-squared, with degree 4 producing the most significant results.</a:t>
            </a:r>
          </a:p>
          <a:p>
            <a:endParaRPr lang="en-US" sz="900" dirty="0">
              <a:solidFill>
                <a:schemeClr val="accent1"/>
              </a:solidFill>
            </a:endParaRPr>
          </a:p>
          <a:p>
            <a:r>
              <a:rPr lang="en-US" sz="1050" b="1" u="sng" dirty="0"/>
              <a:t>Modification to the Data:</a:t>
            </a:r>
            <a:r>
              <a:rPr lang="en-US" sz="1050" dirty="0"/>
              <a:t> </a:t>
            </a:r>
            <a:r>
              <a:rPr lang="en-US" sz="900" dirty="0"/>
              <a:t>None</a:t>
            </a:r>
            <a:endParaRPr lang="en-US" sz="1050" b="1" u="sng" dirty="0"/>
          </a:p>
          <a:p>
            <a:endParaRPr lang="en-US" sz="1050" b="1" u="sng" dirty="0"/>
          </a:p>
          <a:p>
            <a:r>
              <a:rPr lang="en-US" sz="1050" b="1" u="sng" dirty="0"/>
              <a:t>Key Results: </a:t>
            </a:r>
          </a:p>
          <a:p>
            <a:endParaRPr lang="en-US" sz="1050" b="1" u="sng" dirty="0"/>
          </a:p>
          <a:p>
            <a:pPr marL="214313" indent="-214313">
              <a:lnSpc>
                <a:spcPct val="150000"/>
              </a:lnSpc>
              <a:buFont typeface="Wingdings" pitchFamily="2" charset="2"/>
              <a:buChar char="v"/>
            </a:pPr>
            <a:r>
              <a:rPr lang="en-US" sz="900" dirty="0"/>
              <a:t>All variables were statistically significant with a p-value below 0.05, </a:t>
            </a:r>
            <a:r>
              <a:rPr lang="en-US" sz="900" u="sng" dirty="0"/>
              <a:t>except</a:t>
            </a:r>
            <a:r>
              <a:rPr lang="en-US" sz="900" dirty="0"/>
              <a:t> for the years between 1976 and 1984</a:t>
            </a:r>
          </a:p>
          <a:p>
            <a:pPr marL="214313" indent="-214313">
              <a:lnSpc>
                <a:spcPct val="150000"/>
              </a:lnSpc>
              <a:buFont typeface="Wingdings" pitchFamily="2" charset="2"/>
              <a:buChar char="v"/>
            </a:pPr>
            <a:r>
              <a:rPr lang="en-US" sz="900" dirty="0"/>
              <a:t>Adjusted R-squared finally improved to reach </a:t>
            </a:r>
            <a:r>
              <a:rPr lang="en-US" sz="900" b="1" dirty="0"/>
              <a:t>57.85%</a:t>
            </a:r>
            <a:r>
              <a:rPr lang="en-US" sz="900" dirty="0"/>
              <a:t>, meaning the over-fitting  issue has been resolved</a:t>
            </a:r>
          </a:p>
          <a:p>
            <a:pPr marL="214313" indent="-214313">
              <a:lnSpc>
                <a:spcPct val="150000"/>
              </a:lnSpc>
              <a:buFont typeface="Wingdings" pitchFamily="2" charset="2"/>
              <a:buChar char="v"/>
            </a:pPr>
            <a:r>
              <a:rPr lang="en-US" sz="825" dirty="0"/>
              <a:t>F-statistic had a p-value of </a:t>
            </a:r>
            <a:r>
              <a:rPr lang="en-US" sz="825" b="1" dirty="0"/>
              <a:t>&lt; 2.2e-16 </a:t>
            </a:r>
            <a:r>
              <a:rPr lang="en-US" sz="825" dirty="0"/>
              <a:t>below 0.05, meaning that there is a statistically significant relationship between the predictors and the outcome variable</a:t>
            </a:r>
          </a:p>
          <a:p>
            <a:pPr>
              <a:lnSpc>
                <a:spcPct val="150000"/>
              </a:lnSpc>
            </a:pPr>
            <a:endParaRPr lang="en-US" sz="825" dirty="0"/>
          </a:p>
          <a:p>
            <a:r>
              <a:rPr lang="en-US" sz="1050" b="1" u="sng" dirty="0"/>
              <a:t>Validating the Model:</a:t>
            </a:r>
          </a:p>
          <a:p>
            <a:endParaRPr lang="en-US" sz="900" dirty="0"/>
          </a:p>
          <a:p>
            <a:r>
              <a:rPr lang="en-US" sz="900" b="1" dirty="0"/>
              <a:t>Testing for Variance Inflation Factor (VIF):</a:t>
            </a:r>
          </a:p>
          <a:p>
            <a:endParaRPr lang="en-US" sz="900" dirty="0"/>
          </a:p>
          <a:p>
            <a:endParaRPr lang="en-US" sz="900" dirty="0"/>
          </a:p>
          <a:p>
            <a:endParaRPr lang="en-US" sz="900" dirty="0"/>
          </a:p>
          <a:p>
            <a:endParaRPr lang="en-US" sz="900" dirty="0"/>
          </a:p>
          <a:p>
            <a:endParaRPr lang="en-US" sz="900" dirty="0"/>
          </a:p>
          <a:p>
            <a:endParaRPr lang="en-US" sz="900" dirty="0"/>
          </a:p>
          <a:p>
            <a:endParaRPr lang="en-US" sz="900" dirty="0"/>
          </a:p>
          <a:p>
            <a:endParaRPr lang="en-US" sz="900" dirty="0"/>
          </a:p>
          <a:p>
            <a:endParaRPr lang="en-US" sz="900" dirty="0"/>
          </a:p>
          <a:p>
            <a:r>
              <a:rPr lang="en-US" sz="900" dirty="0"/>
              <a:t>Checking for collinearity produced favorable results as no variable is correlated to other variables.</a:t>
            </a:r>
          </a:p>
        </p:txBody>
      </p:sp>
      <p:pic>
        <p:nvPicPr>
          <p:cNvPr id="4" name="Picture 3" descr="A table with numbers and symbols&#10;&#10;Description automatically generated">
            <a:extLst>
              <a:ext uri="{FF2B5EF4-FFF2-40B4-BE49-F238E27FC236}">
                <a16:creationId xmlns:a16="http://schemas.microsoft.com/office/drawing/2014/main" id="{5C949C58-7560-521A-D11F-A6F2939DAC8E}"/>
              </a:ext>
            </a:extLst>
          </p:cNvPr>
          <p:cNvPicPr>
            <a:picLocks noChangeAspect="1"/>
          </p:cNvPicPr>
          <p:nvPr/>
        </p:nvPicPr>
        <p:blipFill>
          <a:blip r:embed="rId2"/>
          <a:stretch>
            <a:fillRect/>
          </a:stretch>
        </p:blipFill>
        <p:spPr>
          <a:xfrm>
            <a:off x="481887" y="3380666"/>
            <a:ext cx="4267200" cy="1114425"/>
          </a:xfrm>
          <a:prstGeom prst="rect">
            <a:avLst/>
          </a:prstGeom>
        </p:spPr>
      </p:pic>
    </p:spTree>
    <p:extLst>
      <p:ext uri="{BB962C8B-B14F-4D97-AF65-F5344CB8AC3E}">
        <p14:creationId xmlns:p14="http://schemas.microsoft.com/office/powerpoint/2010/main" val="1675717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7"/>
          <p:cNvSpPr txBox="1">
            <a:spLocks noGrp="1"/>
          </p:cNvSpPr>
          <p:nvPr>
            <p:ph type="title"/>
          </p:nvPr>
        </p:nvSpPr>
        <p:spPr>
          <a:xfrm>
            <a:off x="457200" y="23480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620">
                <a:latin typeface="Roboto"/>
                <a:ea typeface="Roboto"/>
                <a:cs typeface="Roboto"/>
                <a:sym typeface="Roboto"/>
              </a:rPr>
              <a:t>Running the Models – Model 5 (Removing Country and Testing for Polynomial Terms)</a:t>
            </a:r>
            <a:endParaRPr sz="1620">
              <a:latin typeface="Roboto"/>
              <a:ea typeface="Roboto"/>
              <a:cs typeface="Roboto"/>
              <a:sym typeface="Roboto"/>
            </a:endParaRPr>
          </a:p>
        </p:txBody>
      </p:sp>
      <p:sp>
        <p:nvSpPr>
          <p:cNvPr id="435" name="Google Shape;435;p27"/>
          <p:cNvSpPr txBox="1"/>
          <p:nvPr/>
        </p:nvSpPr>
        <p:spPr>
          <a:xfrm>
            <a:off x="265025" y="606200"/>
            <a:ext cx="8471100" cy="815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u="sng"/>
              <a:t>Validating the Model:</a:t>
            </a:r>
            <a:endParaRPr b="1" u="sng"/>
          </a:p>
          <a:p>
            <a:pPr marL="0" lvl="0" indent="0" algn="l" rtl="0">
              <a:spcBef>
                <a:spcPts val="0"/>
              </a:spcBef>
              <a:spcAft>
                <a:spcPts val="0"/>
              </a:spcAft>
              <a:buNone/>
            </a:pPr>
            <a:endParaRPr/>
          </a:p>
          <a:p>
            <a:pPr marL="0" lvl="0" indent="0" algn="l" rtl="0">
              <a:spcBef>
                <a:spcPts val="0"/>
              </a:spcBef>
              <a:spcAft>
                <a:spcPts val="0"/>
              </a:spcAft>
              <a:buNone/>
            </a:pPr>
            <a:r>
              <a:rPr lang="en" sz="1300" b="1"/>
              <a:t>Testing for for Nonlinear Association, Heteroscedasticity, Outliers, and High leverage Points:			</a:t>
            </a:r>
            <a:endParaRPr sz="1300" b="1"/>
          </a:p>
        </p:txBody>
      </p:sp>
      <p:pic>
        <p:nvPicPr>
          <p:cNvPr id="436" name="Google Shape;436;p27"/>
          <p:cNvPicPr preferRelativeResize="0"/>
          <p:nvPr/>
        </p:nvPicPr>
        <p:blipFill>
          <a:blip r:embed="rId3">
            <a:alphaModFix/>
          </a:blip>
          <a:stretch>
            <a:fillRect/>
          </a:stretch>
        </p:blipFill>
        <p:spPr>
          <a:xfrm>
            <a:off x="378175" y="1421900"/>
            <a:ext cx="8149764" cy="34167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440"/>
        <p:cNvGrpSpPr/>
        <p:nvPr/>
      </p:nvGrpSpPr>
      <p:grpSpPr>
        <a:xfrm>
          <a:off x="0" y="0"/>
          <a:ext cx="0" cy="0"/>
          <a:chOff x="0" y="0"/>
          <a:chExt cx="0" cy="0"/>
        </a:xfrm>
      </p:grpSpPr>
      <p:sp>
        <p:nvSpPr>
          <p:cNvPr id="441" name="Google Shape;441;p28"/>
          <p:cNvSpPr txBox="1">
            <a:spLocks noGrp="1"/>
          </p:cNvSpPr>
          <p:nvPr>
            <p:ph type="title"/>
          </p:nvPr>
        </p:nvSpPr>
        <p:spPr>
          <a:xfrm>
            <a:off x="376125" y="4940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274E13"/>
                </a:solidFill>
              </a:rPr>
              <a:t>Model 5 Results</a:t>
            </a:r>
            <a:endParaRPr/>
          </a:p>
        </p:txBody>
      </p:sp>
      <p:sp>
        <p:nvSpPr>
          <p:cNvPr id="442" name="Google Shape;442;p28"/>
          <p:cNvSpPr txBox="1"/>
          <p:nvPr/>
        </p:nvSpPr>
        <p:spPr>
          <a:xfrm>
            <a:off x="95850" y="521800"/>
            <a:ext cx="4458600" cy="461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Call:</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lm(formula = Average_BMI ~ . - Human_Capital_Index - Country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    BMI_Male - BMI_Female + poly(Human_Capital_Index, degree = 4,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    raw = TRUE), data = BMI)</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Residuals:</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    Min      1Q  Median      3Q     Max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-4.1940 -0.8428  0.0071  0.8826  4.8697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Coefficients:</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                                                               Estimate   Std. Error    t value    Pr(&gt;|t|)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(Intercept)                                         2.187e+01  1.192e-01    183.476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Year1976                                            3.078e-02  1.493e-01   0.206    0.836721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Year1977                                            6.199e-02  1.493e-01   0.415     0.678049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Year1978                                            9.334e-02  1.493e-01   0.625    0.531995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Year1979                                            1.206e-01  1.494e-01   0.808   0.419251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Year1980                                            1.558e-01  1.494e-01   1.043   0.296905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Year1981                                            1.795e-01  1.494e-01   1.202    0.229580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Year1982                                            2.145e-01  1.494e-01   1.436    0.151180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Year1983                                            2.440e-01  1.494e-01   1.633   0.102593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Year1984                                            2.736e-01  1.495e-01   1.831   0.067176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Year1985                                            3.053e-01  1.495e-01   2.043  0.041138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Year1986                                            3.438e-01  1.495e-01   2.300  0.021497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Year1987                                            3.860e-01  1.495e-01   2.582  0.009850 ** </a:t>
            </a:r>
            <a:endParaRPr sz="1200" b="1">
              <a:solidFill>
                <a:srgbClr val="274E13"/>
              </a:solidFill>
              <a:latin typeface="Fira Sans Extra Condensed"/>
              <a:ea typeface="Fira Sans Extra Condensed"/>
              <a:cs typeface="Fira Sans Extra Condensed"/>
              <a:sym typeface="Fira Sans Extra Condensed"/>
            </a:endParaRPr>
          </a:p>
        </p:txBody>
      </p:sp>
      <p:sp>
        <p:nvSpPr>
          <p:cNvPr id="443" name="Google Shape;443;p28"/>
          <p:cNvSpPr txBox="1"/>
          <p:nvPr/>
        </p:nvSpPr>
        <p:spPr>
          <a:xfrm>
            <a:off x="4593825" y="420800"/>
            <a:ext cx="4550100" cy="48024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Year1988                                            4.254e-01  1.495e-01   2.845  0.004460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Year1989                                            4.779e-01  1.495e-01   3.196   0.001400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Year1990                                            5.239e-01  1.497e-01   3.500  0.000467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Year1991                                            5.142e-01  1.498e-01   3.433    0.000601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Year1992                                            5.419e-01  1.499e-01   3.616   0.000301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Year1993                                            5.652e-01  1.500e-01   3.768  0.000166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Year1994                                            5.985e-01  1.501e-01   3.988  6.74e-05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Year1995                                            6.272e-01  1.502e-01   4.175     3.01e-05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Year1996                                            6.719e-01  1.503e-01   4.471    7.93e-06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Year1997                                            7.103e-01  1.504e-01   4.722     2.38e-06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Year1998                                            7.481e-01  1.506e-01   4.969   6.88e-07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Year1999                                            7.875e-01  1.507e-01   5.226    1.79e-07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Year2000                                            8.269e-01  1.509e-01   5.482  4.37e-08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Year2001                                            8.777e-01  1.509e-01   5.815    6.33e-09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Year2002                                            9.310e-01  1.510e-01   6.167    7.36e-10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Year2003                                            9.781e-01  1.511e-01   6.474     1.02e-10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Year2004                                            1.018e+00  1.512e-01   6.732   1.81e-11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Year2005                                            1.069e+00  1.513e-01   7.066   1.75e-12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Year2006                                            1.105e+00  1.514e-01   7.299    3.22e-13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Clr>
                <a:schemeClr val="dk1"/>
              </a:buClr>
              <a:buSzPts val="1100"/>
              <a:buFont typeface="Arial"/>
              <a:buNone/>
            </a:pPr>
            <a:r>
              <a:rPr lang="en" sz="1200" b="1">
                <a:solidFill>
                  <a:srgbClr val="274E13"/>
                </a:solidFill>
                <a:latin typeface="Fira Sans Extra Condensed"/>
                <a:ea typeface="Fira Sans Extra Condensed"/>
                <a:cs typeface="Fira Sans Extra Condensed"/>
                <a:sym typeface="Fira Sans Extra Condensed"/>
              </a:rPr>
              <a:t>Year2007                                            1.142e+00  1.516e-01   7.534     5.57e-14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Year2008                                            1.194e+00  1.516e-01   7.875    3.94e-15 ***</a:t>
            </a:r>
            <a:endParaRPr sz="1200" b="1">
              <a:solidFill>
                <a:srgbClr val="274E13"/>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447"/>
        <p:cNvGrpSpPr/>
        <p:nvPr/>
      </p:nvGrpSpPr>
      <p:grpSpPr>
        <a:xfrm>
          <a:off x="0" y="0"/>
          <a:ext cx="0" cy="0"/>
          <a:chOff x="0" y="0"/>
          <a:chExt cx="0" cy="0"/>
        </a:xfrm>
      </p:grpSpPr>
      <p:sp>
        <p:nvSpPr>
          <p:cNvPr id="448" name="Google Shape;448;p29"/>
          <p:cNvSpPr txBox="1">
            <a:spLocks noGrp="1"/>
          </p:cNvSpPr>
          <p:nvPr>
            <p:ph type="title"/>
          </p:nvPr>
        </p:nvSpPr>
        <p:spPr>
          <a:xfrm>
            <a:off x="415350" y="10830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274E13"/>
                </a:solidFill>
              </a:rPr>
              <a:t>Model 5 Results</a:t>
            </a:r>
            <a:endParaRPr sz="2500">
              <a:solidFill>
                <a:srgbClr val="274E13"/>
              </a:solidFill>
            </a:endParaRPr>
          </a:p>
        </p:txBody>
      </p:sp>
      <p:sp>
        <p:nvSpPr>
          <p:cNvPr id="449" name="Google Shape;449;p29"/>
          <p:cNvSpPr txBox="1"/>
          <p:nvPr/>
        </p:nvSpPr>
        <p:spPr>
          <a:xfrm>
            <a:off x="95700" y="979725"/>
            <a:ext cx="4703400" cy="3693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None/>
            </a:pPr>
            <a:endParaRPr sz="1200" b="1">
              <a:solidFill>
                <a:srgbClr val="274E13"/>
              </a:solidFill>
              <a:latin typeface="Fira Sans Extra Condensed"/>
              <a:ea typeface="Fira Sans Extra Condensed"/>
              <a:cs typeface="Fira Sans Extra Condensed"/>
              <a:sym typeface="Fira Sans Extra Condensed"/>
            </a:endParaRPr>
          </a:p>
        </p:txBody>
      </p:sp>
      <p:sp>
        <p:nvSpPr>
          <p:cNvPr id="450" name="Google Shape;450;p29"/>
          <p:cNvSpPr txBox="1"/>
          <p:nvPr/>
        </p:nvSpPr>
        <p:spPr>
          <a:xfrm>
            <a:off x="4799100" y="356925"/>
            <a:ext cx="4344900" cy="3693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None/>
            </a:pPr>
            <a:endParaRPr sz="1200" b="1">
              <a:solidFill>
                <a:srgbClr val="274E13"/>
              </a:solidFill>
              <a:latin typeface="Fira Sans Extra Condensed"/>
              <a:ea typeface="Fira Sans Extra Condensed"/>
              <a:cs typeface="Fira Sans Extra Condensed"/>
              <a:sym typeface="Fira Sans Extra Condensed"/>
            </a:endParaRPr>
          </a:p>
        </p:txBody>
      </p:sp>
      <p:sp>
        <p:nvSpPr>
          <p:cNvPr id="451" name="Google Shape;451;p29"/>
          <p:cNvSpPr txBox="1"/>
          <p:nvPr/>
        </p:nvSpPr>
        <p:spPr>
          <a:xfrm>
            <a:off x="415350" y="562800"/>
            <a:ext cx="6098100" cy="45807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Year2009                                            1.245e+00  1.516e-01   8.208    2.67e-16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Year2010                                            1.288e+00  1.517e-01   8.489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Year2011                                            1.336e+00  1.517e-01   8.804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Year2012                                            1.379e+00  1.518e-01   9.089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Year2013                                            1.424e+00  1.518e-01   9.376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Year2014                                            1.462e+00  1.520e-01   9.619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Real_GDP                                            1.040e-07  2.030e-08   5.122     3.10e-07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Population                                         -2.455e-03  1.771e-04 -13.863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Urbanization_Rates                                  2.994e-02  9.613e-04  31.144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Overall_Globalization_Index                         1.472e-02  1.247e-03  11.801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poly(Human_Capital_Index, degree = 4, raw = TRUE)1 -1.001e+01  3.743e-01 -26.748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poly(Human_Capital_Index, degree = 4, raw = TRUE)2  1.075e+01  4.867e-01  22.087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poly(Human_Capital_Index, degree = 4, raw = TRUE)3 -3.804e+00  2.042e-01 -18.629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poly(Human_Capital_Index, degree = 4, raw = TRUE)4  4.391e-01  2.763e-02  15.891  &lt; 2e-16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 -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Signif. codes:  0 ‘***’ 0.001 ‘**’ 0.01 ‘*’ 0.05 ‘.’ 0.1 ‘ ’ 1</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Residual standard error: 1.385 on 6832 degrees of freedom</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Multiple R-squared:  0.5814,	Adjusted R-squared:  0.5785 </a:t>
            </a:r>
            <a:endParaRPr sz="1200" b="1">
              <a:solidFill>
                <a:srgbClr val="274E13"/>
              </a:solidFill>
              <a:latin typeface="Fira Sans Extra Condensed"/>
              <a:ea typeface="Fira Sans Extra Condensed"/>
              <a:cs typeface="Fira Sans Extra Condensed"/>
              <a:sym typeface="Fira Sans Extra Condensed"/>
            </a:endParaRPr>
          </a:p>
          <a:p>
            <a:pPr marL="0" lvl="0" indent="0" algn="l" rtl="0">
              <a:lnSpc>
                <a:spcPct val="120000"/>
              </a:lnSpc>
              <a:spcBef>
                <a:spcPts val="0"/>
              </a:spcBef>
              <a:spcAft>
                <a:spcPts val="0"/>
              </a:spcAft>
              <a:buNone/>
            </a:pPr>
            <a:r>
              <a:rPr lang="en" sz="1200" b="1">
                <a:solidFill>
                  <a:srgbClr val="274E13"/>
                </a:solidFill>
                <a:latin typeface="Fira Sans Extra Condensed"/>
                <a:ea typeface="Fira Sans Extra Condensed"/>
                <a:cs typeface="Fira Sans Extra Condensed"/>
                <a:sym typeface="Fira Sans Extra Condensed"/>
              </a:rPr>
              <a:t>F-statistic: 201.9 on 47 and 6832 DF,  p-value: &lt; 2.2e-16</a:t>
            </a:r>
            <a:endParaRPr sz="1200" b="1">
              <a:solidFill>
                <a:srgbClr val="274E13"/>
              </a:solidFill>
              <a:latin typeface="Fira Sans Extra Condensed"/>
              <a:ea typeface="Fira Sans Extra Condensed"/>
              <a:cs typeface="Fira Sans Extra Condensed"/>
              <a:sym typeface="Fira Sans Extra Condensed"/>
            </a:endParaRPr>
          </a:p>
        </p:txBody>
      </p:sp>
      <p:sp>
        <p:nvSpPr>
          <p:cNvPr id="452" name="Google Shape;452;p29"/>
          <p:cNvSpPr txBox="1"/>
          <p:nvPr/>
        </p:nvSpPr>
        <p:spPr>
          <a:xfrm>
            <a:off x="5345250" y="979725"/>
            <a:ext cx="3672600" cy="1262100"/>
          </a:xfrm>
          <a:prstGeom prst="rect">
            <a:avLst/>
          </a:prstGeom>
          <a:noFill/>
          <a:ln w="9525" cap="flat" cmpd="sng">
            <a:solidFill>
              <a:srgbClr val="274E13"/>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274E13"/>
                </a:solidFill>
                <a:latin typeface="Fira Sans Extra Condensed"/>
                <a:ea typeface="Fira Sans Extra Condensed"/>
                <a:cs typeface="Fira Sans Extra Condensed"/>
                <a:sym typeface="Fira Sans Extra Condensed"/>
              </a:rPr>
              <a:t>Highlighted results: </a:t>
            </a:r>
            <a:endParaRPr b="1">
              <a:solidFill>
                <a:srgbClr val="274E13"/>
              </a:solidFill>
              <a:latin typeface="Fira Sans Extra Condensed"/>
              <a:ea typeface="Fira Sans Extra Condensed"/>
              <a:cs typeface="Fira Sans Extra Condensed"/>
              <a:sym typeface="Fira Sans Extra Condensed"/>
            </a:endParaRPr>
          </a:p>
          <a:p>
            <a:pPr marL="0" lvl="0" indent="0" algn="l" rtl="0">
              <a:spcBef>
                <a:spcPts val="0"/>
              </a:spcBef>
              <a:spcAft>
                <a:spcPts val="0"/>
              </a:spcAft>
              <a:buNone/>
            </a:pPr>
            <a:r>
              <a:rPr lang="en">
                <a:latin typeface="Fira Sans Extra Condensed"/>
                <a:ea typeface="Fira Sans Extra Condensed"/>
                <a:cs typeface="Fira Sans Extra Condensed"/>
                <a:sym typeface="Fira Sans Extra Condensed"/>
              </a:rPr>
              <a:t>Model 5 captures the non-linear relationship between Human capital index and Average BMI, as evident by the variation in the slope amount between each degree in the polynomial term.</a:t>
            </a:r>
            <a:endParaRPr>
              <a:latin typeface="Fira Sans Extra Condensed"/>
              <a:ea typeface="Fira Sans Extra Condensed"/>
              <a:cs typeface="Fira Sans Extra Condensed"/>
              <a:sym typeface="Fira Sans Extra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456"/>
        <p:cNvGrpSpPr/>
        <p:nvPr/>
      </p:nvGrpSpPr>
      <p:grpSpPr>
        <a:xfrm>
          <a:off x="0" y="0"/>
          <a:ext cx="0" cy="0"/>
          <a:chOff x="0" y="0"/>
          <a:chExt cx="0" cy="0"/>
        </a:xfrm>
      </p:grpSpPr>
      <p:sp>
        <p:nvSpPr>
          <p:cNvPr id="457" name="Google Shape;457;p30"/>
          <p:cNvSpPr txBox="1">
            <a:spLocks noGrp="1"/>
          </p:cNvSpPr>
          <p:nvPr>
            <p:ph type="title"/>
          </p:nvPr>
        </p:nvSpPr>
        <p:spPr>
          <a:xfrm>
            <a:off x="457200" y="750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274E13"/>
                </a:solidFill>
              </a:rPr>
              <a:t>Empirical Results</a:t>
            </a:r>
            <a:endParaRPr>
              <a:solidFill>
                <a:srgbClr val="274E13"/>
              </a:solidFill>
            </a:endParaRPr>
          </a:p>
        </p:txBody>
      </p:sp>
      <p:sp>
        <p:nvSpPr>
          <p:cNvPr id="458" name="Google Shape;458;p30"/>
          <p:cNvSpPr txBox="1"/>
          <p:nvPr/>
        </p:nvSpPr>
        <p:spPr>
          <a:xfrm>
            <a:off x="264900" y="387550"/>
            <a:ext cx="8421900" cy="46677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Intercept (Estimate: 21.87):</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Represents the baseline Average BMI when all other factors are zero, providing a reference point for interpretation.</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Year Variables (Years: 1976-2014) (Estimates: Range from 0.03078 to 1.462):</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Shows how Average BMI has increased over time, reflecting global trends like changing diets and lifestyles.</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Real GDP(Estimate: 1.040e-07):</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Indicates that higher economic growth is linked to a slight increase in BMI, possibly due to the fact that people have better access to resources because of the improved economic situation.</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Population (Estimate: -0.002455):</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Suggests that larger populations are associated with a small decrease in BMI, likely due to differences in resource distribution that affect lifestyle and nutrition, and more variability will show with increased amount of individuals in society.</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Urbanization Rates (Estimate: 0.02994):</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Implies that more urbanization leads to a slight higher BMI, likely because of more sedentary lifestyles and processed food availability that may cause weight gain.</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Globalization Index (Estimate: 0.01472):</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Shows that greater globalization correlates with a slight higher Average BMI, as international food trends influence local diets with more access to junk food.</a:t>
            </a:r>
            <a:endParaRPr sz="1300">
              <a:solidFill>
                <a:schemeClr val="dk1"/>
              </a:solidFill>
              <a:latin typeface="Fira Sans Extra Condensed"/>
              <a:ea typeface="Fira Sans Extra Condensed"/>
              <a:cs typeface="Fira Sans Extra Condensed"/>
              <a:sym typeface="Fira Sans Extra Condensed"/>
            </a:endParaRPr>
          </a:p>
          <a:p>
            <a:pPr marL="457200" lvl="0" indent="-311150" algn="l" rtl="0">
              <a:lnSpc>
                <a:spcPct val="115000"/>
              </a:lnSpc>
              <a:spcBef>
                <a:spcPts val="0"/>
              </a:spcBef>
              <a:spcAft>
                <a:spcPts val="0"/>
              </a:spcAft>
              <a:buClr>
                <a:srgbClr val="274E13"/>
              </a:buClr>
              <a:buSzPts val="1300"/>
              <a:buFont typeface="Fira Sans Extra Condensed"/>
              <a:buChar char="➢"/>
            </a:pPr>
            <a:r>
              <a:rPr lang="en" sz="1300" b="1">
                <a:solidFill>
                  <a:srgbClr val="274E13"/>
                </a:solidFill>
                <a:latin typeface="Fira Sans Extra Condensed"/>
                <a:ea typeface="Fira Sans Extra Condensed"/>
                <a:cs typeface="Fira Sans Extra Condensed"/>
                <a:sym typeface="Fira Sans Extra Condensed"/>
              </a:rPr>
              <a:t>Polynomial Terms for Human Capital Index (degree = 4, Estimates: Range from -10.01 to 0.4391):</a:t>
            </a:r>
            <a:endParaRPr sz="1300" b="1">
              <a:solidFill>
                <a:srgbClr val="274E13"/>
              </a:solidFill>
              <a:latin typeface="Fira Sans Extra Condensed"/>
              <a:ea typeface="Fira Sans Extra Condensed"/>
              <a:cs typeface="Fira Sans Extra Condensed"/>
              <a:sym typeface="Fira Sans Extra Condensed"/>
            </a:endParaRPr>
          </a:p>
          <a:p>
            <a:pPr marL="0" lvl="0" indent="0" algn="l" rtl="0">
              <a:lnSpc>
                <a:spcPct val="115000"/>
              </a:lnSpc>
              <a:spcBef>
                <a:spcPts val="0"/>
              </a:spcBef>
              <a:spcAft>
                <a:spcPts val="0"/>
              </a:spcAft>
              <a:buNone/>
            </a:pPr>
            <a:r>
              <a:rPr lang="en" sz="1300">
                <a:solidFill>
                  <a:schemeClr val="dk1"/>
                </a:solidFill>
                <a:latin typeface="Fira Sans Extra Condensed"/>
                <a:ea typeface="Fira Sans Extra Condensed"/>
                <a:cs typeface="Fira Sans Extra Condensed"/>
                <a:sym typeface="Fira Sans Extra Condensed"/>
              </a:rPr>
              <a:t>  Captures the complex non-linear relationship between the Human Capital Index and Average BMI, Initially, higher human capital might reduce BMI due to better health knowledge and practices. However, at higher levels, other factors (such as changes in lifestyle with more sedentary jobs) might reverse this trend, leading to higher BMI.</a:t>
            </a:r>
            <a:endParaRPr sz="13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462"/>
        <p:cNvGrpSpPr/>
        <p:nvPr/>
      </p:nvGrpSpPr>
      <p:grpSpPr>
        <a:xfrm>
          <a:off x="0" y="0"/>
          <a:ext cx="0" cy="0"/>
          <a:chOff x="0" y="0"/>
          <a:chExt cx="0" cy="0"/>
        </a:xfrm>
      </p:grpSpPr>
      <p:sp>
        <p:nvSpPr>
          <p:cNvPr id="463" name="Google Shape;463;p31"/>
          <p:cNvSpPr txBox="1">
            <a:spLocks noGrp="1"/>
          </p:cNvSpPr>
          <p:nvPr>
            <p:ph type="title"/>
          </p:nvPr>
        </p:nvSpPr>
        <p:spPr>
          <a:xfrm>
            <a:off x="457200" y="27800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solidFill>
                  <a:srgbClr val="4B9360"/>
                </a:solidFill>
              </a:rPr>
              <a:t>Model Benefits &amp; </a:t>
            </a:r>
            <a:r>
              <a:rPr lang="en" sz="3200" dirty="0">
                <a:solidFill>
                  <a:srgbClr val="4B9360"/>
                </a:solidFill>
              </a:rPr>
              <a:t>Real-World Applications</a:t>
            </a:r>
            <a:endParaRPr dirty="0"/>
          </a:p>
        </p:txBody>
      </p:sp>
      <p:sp>
        <p:nvSpPr>
          <p:cNvPr id="464" name="Google Shape;464;p31"/>
          <p:cNvSpPr txBox="1"/>
          <p:nvPr/>
        </p:nvSpPr>
        <p:spPr>
          <a:xfrm>
            <a:off x="457198" y="770170"/>
            <a:ext cx="8402129" cy="960233"/>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Clr>
                <a:schemeClr val="dk1"/>
              </a:buClr>
              <a:buSzPts val="1100"/>
              <a:buFont typeface="Arial"/>
              <a:buNone/>
            </a:pPr>
            <a:r>
              <a:rPr lang="en-US" b="1" dirty="0">
                <a:solidFill>
                  <a:srgbClr val="274E13"/>
                </a:solidFill>
                <a:latin typeface="Fira Sans Extra Condensed"/>
                <a:ea typeface="Fira Sans Extra Condensed"/>
                <a:cs typeface="Fira Sans Extra Condensed"/>
                <a:sym typeface="Fira Sans Extra Condensed"/>
              </a:rPr>
              <a:t>This model provides valuable insights for understanding how large-scale societal shifts impact public health, particularly around weight-related issues. Knowing these connections helps communities, governments, and health organizations create better plans and policies to improve public health, as it can be used in the following:</a:t>
            </a:r>
          </a:p>
        </p:txBody>
      </p:sp>
      <p:sp>
        <p:nvSpPr>
          <p:cNvPr id="465" name="Google Shape;465;p31"/>
          <p:cNvSpPr txBox="1"/>
          <p:nvPr/>
        </p:nvSpPr>
        <p:spPr>
          <a:xfrm>
            <a:off x="457199" y="1675003"/>
            <a:ext cx="7457700" cy="3083612"/>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274E13"/>
              </a:buClr>
              <a:buSzPts val="1600"/>
              <a:buAutoNum type="arabicParenR"/>
            </a:pPr>
            <a:r>
              <a:rPr lang="en" b="1" dirty="0">
                <a:solidFill>
                  <a:srgbClr val="274E13"/>
                </a:solidFill>
                <a:latin typeface="Fira Sans Extra Condensed"/>
                <a:ea typeface="Fira Sans Extra Condensed"/>
                <a:cs typeface="Fira Sans Extra Condensed"/>
                <a:sym typeface="Fira Sans Extra Condensed"/>
              </a:rPr>
              <a:t>Health Organizations:</a:t>
            </a:r>
            <a:r>
              <a:rPr lang="en" dirty="0">
                <a:solidFill>
                  <a:schemeClr val="dk1"/>
                </a:solidFill>
                <a:latin typeface="Fira Sans Extra Condensed"/>
                <a:ea typeface="Fira Sans Extra Condensed"/>
                <a:cs typeface="Fira Sans Extra Condensed"/>
                <a:sym typeface="Fira Sans Extra Condensed"/>
              </a:rPr>
              <a:t> </a:t>
            </a:r>
            <a:r>
              <a:rPr lang="en" sz="1300" dirty="0">
                <a:solidFill>
                  <a:schemeClr val="dk1"/>
                </a:solidFill>
                <a:latin typeface="Fira Sans Extra Condensed"/>
                <a:ea typeface="Fira Sans Extra Condensed"/>
                <a:cs typeface="Fira Sans Extra Condensed"/>
                <a:sym typeface="Fira Sans Extra Condensed"/>
              </a:rPr>
              <a:t>To design programs targeting obesity or undernourishment, especially in areas undergoing economic or urban changes.</a:t>
            </a:r>
            <a:endParaRPr sz="1300" dirty="0">
              <a:solidFill>
                <a:schemeClr val="dk1"/>
              </a:solidFill>
              <a:latin typeface="Fira Sans Extra Condensed"/>
              <a:ea typeface="Fira Sans Extra Condensed"/>
              <a:cs typeface="Fira Sans Extra Condensed"/>
              <a:sym typeface="Fira Sans Extra Condensed"/>
            </a:endParaRPr>
          </a:p>
          <a:p>
            <a:pPr marL="457200" lvl="0" indent="-330200" algn="l" rtl="0">
              <a:lnSpc>
                <a:spcPct val="150000"/>
              </a:lnSpc>
              <a:spcBef>
                <a:spcPts val="1000"/>
              </a:spcBef>
              <a:spcAft>
                <a:spcPts val="0"/>
              </a:spcAft>
              <a:buClr>
                <a:srgbClr val="274E13"/>
              </a:buClr>
              <a:buSzPts val="1600"/>
              <a:buAutoNum type="arabicParenR"/>
            </a:pPr>
            <a:r>
              <a:rPr lang="en" b="1" dirty="0">
                <a:solidFill>
                  <a:srgbClr val="274E13"/>
                </a:solidFill>
                <a:latin typeface="Fira Sans Extra Condensed"/>
                <a:ea typeface="Fira Sans Extra Condensed"/>
                <a:cs typeface="Fira Sans Extra Condensed"/>
                <a:sym typeface="Fira Sans Extra Condensed"/>
              </a:rPr>
              <a:t>Government Policy Makers:</a:t>
            </a:r>
            <a:r>
              <a:rPr lang="en" dirty="0">
                <a:solidFill>
                  <a:schemeClr val="dk1"/>
                </a:solidFill>
                <a:latin typeface="Fira Sans Extra Condensed"/>
                <a:ea typeface="Fira Sans Extra Condensed"/>
                <a:cs typeface="Fira Sans Extra Condensed"/>
                <a:sym typeface="Fira Sans Extra Condensed"/>
              </a:rPr>
              <a:t> </a:t>
            </a:r>
            <a:r>
              <a:rPr lang="en" sz="1300" dirty="0">
                <a:solidFill>
                  <a:schemeClr val="dk1"/>
                </a:solidFill>
                <a:latin typeface="Fira Sans Extra Condensed"/>
                <a:ea typeface="Fira Sans Extra Condensed"/>
                <a:cs typeface="Fira Sans Extra Condensed"/>
                <a:sym typeface="Fira Sans Extra Condensed"/>
              </a:rPr>
              <a:t>To understand how changes in urbanization or globalization can affect public health and to create policies that encourage healthy living in growing cities.</a:t>
            </a:r>
            <a:endParaRPr sz="1300" dirty="0">
              <a:solidFill>
                <a:schemeClr val="dk1"/>
              </a:solidFill>
              <a:latin typeface="Fira Sans Extra Condensed"/>
              <a:ea typeface="Fira Sans Extra Condensed"/>
              <a:cs typeface="Fira Sans Extra Condensed"/>
              <a:sym typeface="Fira Sans Extra Condensed"/>
            </a:endParaRPr>
          </a:p>
          <a:p>
            <a:pPr marL="457200" lvl="0" indent="-330200" algn="l" rtl="0">
              <a:lnSpc>
                <a:spcPct val="150000"/>
              </a:lnSpc>
              <a:spcBef>
                <a:spcPts val="1000"/>
              </a:spcBef>
              <a:spcAft>
                <a:spcPts val="0"/>
              </a:spcAft>
              <a:buClr>
                <a:srgbClr val="274E13"/>
              </a:buClr>
              <a:buSzPts val="1600"/>
              <a:buAutoNum type="arabicParenR"/>
            </a:pPr>
            <a:r>
              <a:rPr lang="en" b="1" dirty="0">
                <a:solidFill>
                  <a:srgbClr val="274E13"/>
                </a:solidFill>
                <a:latin typeface="Fira Sans Extra Condensed"/>
                <a:ea typeface="Fira Sans Extra Condensed"/>
                <a:cs typeface="Fira Sans Extra Condensed"/>
                <a:sym typeface="Fira Sans Extra Condensed"/>
              </a:rPr>
              <a:t>Public Health Researchers:</a:t>
            </a:r>
            <a:r>
              <a:rPr lang="en" dirty="0">
                <a:solidFill>
                  <a:schemeClr val="dk1"/>
                </a:solidFill>
                <a:latin typeface="Fira Sans Extra Condensed"/>
                <a:ea typeface="Fira Sans Extra Condensed"/>
                <a:cs typeface="Fira Sans Extra Condensed"/>
                <a:sym typeface="Fira Sans Extra Condensed"/>
              </a:rPr>
              <a:t> </a:t>
            </a:r>
            <a:r>
              <a:rPr lang="en" sz="1300" dirty="0">
                <a:solidFill>
                  <a:schemeClr val="dk1"/>
                </a:solidFill>
                <a:latin typeface="Fira Sans Extra Condensed"/>
                <a:ea typeface="Fira Sans Extra Condensed"/>
                <a:cs typeface="Fira Sans Extra Condensed"/>
                <a:sym typeface="Fira Sans Extra Condensed"/>
              </a:rPr>
              <a:t>To study how global trends are shaping people’s health, allowing them to recommend evidence-based interventions.</a:t>
            </a:r>
            <a:endParaRPr sz="1300" dirty="0">
              <a:solidFill>
                <a:schemeClr val="dk1"/>
              </a:solidFill>
              <a:latin typeface="Fira Sans Extra Condensed"/>
              <a:ea typeface="Fira Sans Extra Condensed"/>
              <a:cs typeface="Fira Sans Extra Condensed"/>
              <a:sym typeface="Fira Sans Extra Condensed"/>
            </a:endParaRPr>
          </a:p>
          <a:p>
            <a:pPr marL="457200" lvl="0" indent="-330200" algn="l" rtl="0">
              <a:lnSpc>
                <a:spcPct val="150000"/>
              </a:lnSpc>
              <a:spcBef>
                <a:spcPts val="1000"/>
              </a:spcBef>
              <a:spcAft>
                <a:spcPts val="0"/>
              </a:spcAft>
              <a:buClr>
                <a:srgbClr val="274E13"/>
              </a:buClr>
              <a:buSzPts val="1600"/>
              <a:buAutoNum type="arabicParenR"/>
            </a:pPr>
            <a:r>
              <a:rPr lang="en" b="1" dirty="0">
                <a:solidFill>
                  <a:srgbClr val="274E13"/>
                </a:solidFill>
                <a:latin typeface="Fira Sans Extra Condensed"/>
                <a:ea typeface="Fira Sans Extra Condensed"/>
                <a:cs typeface="Fira Sans Extra Condensed"/>
                <a:sym typeface="Fira Sans Extra Condensed"/>
              </a:rPr>
              <a:t>Urban Planners and Economists</a:t>
            </a:r>
            <a:r>
              <a:rPr lang="en" b="1" dirty="0">
                <a:solidFill>
                  <a:schemeClr val="dk1"/>
                </a:solidFill>
                <a:latin typeface="Fira Sans Extra Condensed"/>
                <a:ea typeface="Fira Sans Extra Condensed"/>
                <a:cs typeface="Fira Sans Extra Condensed"/>
                <a:sym typeface="Fira Sans Extra Condensed"/>
              </a:rPr>
              <a:t>:</a:t>
            </a:r>
            <a:r>
              <a:rPr lang="en" dirty="0">
                <a:solidFill>
                  <a:schemeClr val="dk1"/>
                </a:solidFill>
                <a:latin typeface="Fira Sans Extra Condensed"/>
                <a:ea typeface="Fira Sans Extra Condensed"/>
                <a:cs typeface="Fira Sans Extra Condensed"/>
                <a:sym typeface="Fira Sans Extra Condensed"/>
              </a:rPr>
              <a:t> </a:t>
            </a:r>
            <a:r>
              <a:rPr lang="en" sz="1300" dirty="0">
                <a:solidFill>
                  <a:schemeClr val="dk1"/>
                </a:solidFill>
                <a:latin typeface="Fira Sans Extra Condensed"/>
                <a:ea typeface="Fira Sans Extra Condensed"/>
                <a:cs typeface="Fira Sans Extra Condensed"/>
                <a:sym typeface="Fira Sans Extra Condensed"/>
              </a:rPr>
              <a:t>To consider how city growth and economic shifts impact health, allowing them to design more health-conscious urban environments.</a:t>
            </a:r>
            <a:endParaRPr sz="1300" dirty="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4"/>
          <p:cNvSpPr/>
          <p:nvPr/>
        </p:nvSpPr>
        <p:spPr>
          <a:xfrm>
            <a:off x="1628600" y="3601725"/>
            <a:ext cx="2075100" cy="621300"/>
          </a:xfrm>
          <a:prstGeom prst="roundRect">
            <a:avLst>
              <a:gd name="adj" fmla="val 16667"/>
            </a:avLst>
          </a:prstGeom>
          <a:solidFill>
            <a:srgbClr val="9278B5">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Extra Condensed"/>
                <a:ea typeface="Fira Sans Extra Condensed"/>
                <a:cs typeface="Fira Sans Extra Condensed"/>
                <a:sym typeface="Fira Sans Extra Condensed"/>
              </a:rPr>
              <a:t>Data collection &amp; cleaning</a:t>
            </a:r>
            <a:endParaRPr/>
          </a:p>
        </p:txBody>
      </p:sp>
      <p:sp>
        <p:nvSpPr>
          <p:cNvPr id="55" name="Google Shape;55;p14"/>
          <p:cNvSpPr/>
          <p:nvPr/>
        </p:nvSpPr>
        <p:spPr>
          <a:xfrm>
            <a:off x="1628600" y="2497475"/>
            <a:ext cx="2075100" cy="630900"/>
          </a:xfrm>
          <a:prstGeom prst="roundRect">
            <a:avLst>
              <a:gd name="adj" fmla="val 16667"/>
            </a:avLst>
          </a:prstGeom>
          <a:solidFill>
            <a:srgbClr val="72B78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p:nvPr/>
        </p:nvSpPr>
        <p:spPr>
          <a:xfrm>
            <a:off x="1589450" y="1393225"/>
            <a:ext cx="1997100" cy="621300"/>
          </a:xfrm>
          <a:prstGeom prst="roundRect">
            <a:avLst>
              <a:gd name="adj" fmla="val 16667"/>
            </a:avLst>
          </a:prstGeom>
          <a:solidFill>
            <a:srgbClr val="BE634C">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Extra Condensed"/>
                <a:ea typeface="Fira Sans Extra Condensed"/>
                <a:cs typeface="Fira Sans Extra Condensed"/>
                <a:sym typeface="Fira Sans Extra Condensed"/>
              </a:rPr>
              <a:t>Introduction</a:t>
            </a:r>
            <a:endParaRPr/>
          </a:p>
        </p:txBody>
      </p:sp>
      <p:sp>
        <p:nvSpPr>
          <p:cNvPr id="57" name="Google Shape;57;p14"/>
          <p:cNvSpPr txBox="1">
            <a:spLocks noGrp="1"/>
          </p:cNvSpPr>
          <p:nvPr>
            <p:ph type="title"/>
          </p:nvPr>
        </p:nvSpPr>
        <p:spPr>
          <a:xfrm>
            <a:off x="457200" y="232950"/>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grpSp>
        <p:nvGrpSpPr>
          <p:cNvPr id="58" name="Google Shape;58;p14"/>
          <p:cNvGrpSpPr/>
          <p:nvPr/>
        </p:nvGrpSpPr>
        <p:grpSpPr>
          <a:xfrm>
            <a:off x="1113991" y="4046601"/>
            <a:ext cx="457321" cy="456361"/>
            <a:chOff x="3168325" y="2290375"/>
            <a:chExt cx="959750" cy="959750"/>
          </a:xfrm>
        </p:grpSpPr>
        <p:sp>
          <p:nvSpPr>
            <p:cNvPr id="59" name="Google Shape;59;p14"/>
            <p:cNvSpPr/>
            <p:nvPr/>
          </p:nvSpPr>
          <p:spPr>
            <a:xfrm>
              <a:off x="3168325" y="2290375"/>
              <a:ext cx="315950" cy="356150"/>
            </a:xfrm>
            <a:custGeom>
              <a:avLst/>
              <a:gdLst/>
              <a:ahLst/>
              <a:cxnLst/>
              <a:rect l="l" t="t" r="r" b="b"/>
              <a:pathLst>
                <a:path w="12638" h="14246" extrusionOk="0">
                  <a:moveTo>
                    <a:pt x="6324" y="4495"/>
                  </a:moveTo>
                  <a:lnTo>
                    <a:pt x="6462" y="4505"/>
                  </a:lnTo>
                  <a:lnTo>
                    <a:pt x="6589" y="4516"/>
                  </a:lnTo>
                  <a:lnTo>
                    <a:pt x="6726" y="4526"/>
                  </a:lnTo>
                  <a:lnTo>
                    <a:pt x="6853" y="4548"/>
                  </a:lnTo>
                  <a:lnTo>
                    <a:pt x="6980" y="4579"/>
                  </a:lnTo>
                  <a:lnTo>
                    <a:pt x="7096" y="4611"/>
                  </a:lnTo>
                  <a:lnTo>
                    <a:pt x="7223" y="4653"/>
                  </a:lnTo>
                  <a:lnTo>
                    <a:pt x="7340" y="4706"/>
                  </a:lnTo>
                  <a:lnTo>
                    <a:pt x="7572" y="4812"/>
                  </a:lnTo>
                  <a:lnTo>
                    <a:pt x="7784" y="4949"/>
                  </a:lnTo>
                  <a:lnTo>
                    <a:pt x="7995" y="5098"/>
                  </a:lnTo>
                  <a:lnTo>
                    <a:pt x="8175" y="5267"/>
                  </a:lnTo>
                  <a:lnTo>
                    <a:pt x="8344" y="5457"/>
                  </a:lnTo>
                  <a:lnTo>
                    <a:pt x="8492" y="5658"/>
                  </a:lnTo>
                  <a:lnTo>
                    <a:pt x="8630" y="5870"/>
                  </a:lnTo>
                  <a:lnTo>
                    <a:pt x="8736" y="6102"/>
                  </a:lnTo>
                  <a:lnTo>
                    <a:pt x="8789" y="6219"/>
                  </a:lnTo>
                  <a:lnTo>
                    <a:pt x="8831" y="6345"/>
                  </a:lnTo>
                  <a:lnTo>
                    <a:pt x="8863" y="6462"/>
                  </a:lnTo>
                  <a:lnTo>
                    <a:pt x="8894" y="6589"/>
                  </a:lnTo>
                  <a:lnTo>
                    <a:pt x="8915" y="6726"/>
                  </a:lnTo>
                  <a:lnTo>
                    <a:pt x="8937" y="6853"/>
                  </a:lnTo>
                  <a:lnTo>
                    <a:pt x="8947" y="6991"/>
                  </a:lnTo>
                  <a:lnTo>
                    <a:pt x="8947" y="7117"/>
                  </a:lnTo>
                  <a:lnTo>
                    <a:pt x="8947" y="7255"/>
                  </a:lnTo>
                  <a:lnTo>
                    <a:pt x="8937" y="7392"/>
                  </a:lnTo>
                  <a:lnTo>
                    <a:pt x="8915" y="7519"/>
                  </a:lnTo>
                  <a:lnTo>
                    <a:pt x="8894" y="7646"/>
                  </a:lnTo>
                  <a:lnTo>
                    <a:pt x="8863" y="7773"/>
                  </a:lnTo>
                  <a:lnTo>
                    <a:pt x="8831" y="7900"/>
                  </a:lnTo>
                  <a:lnTo>
                    <a:pt x="8789" y="8027"/>
                  </a:lnTo>
                  <a:lnTo>
                    <a:pt x="8736" y="8143"/>
                  </a:lnTo>
                  <a:lnTo>
                    <a:pt x="8630" y="8376"/>
                  </a:lnTo>
                  <a:lnTo>
                    <a:pt x="8492" y="8587"/>
                  </a:lnTo>
                  <a:lnTo>
                    <a:pt x="8344" y="8788"/>
                  </a:lnTo>
                  <a:lnTo>
                    <a:pt x="8175" y="8979"/>
                  </a:lnTo>
                  <a:lnTo>
                    <a:pt x="7995" y="9148"/>
                  </a:lnTo>
                  <a:lnTo>
                    <a:pt x="7784" y="9296"/>
                  </a:lnTo>
                  <a:lnTo>
                    <a:pt x="7572" y="9433"/>
                  </a:lnTo>
                  <a:lnTo>
                    <a:pt x="7340" y="9539"/>
                  </a:lnTo>
                  <a:lnTo>
                    <a:pt x="7223" y="9582"/>
                  </a:lnTo>
                  <a:lnTo>
                    <a:pt x="7096" y="9624"/>
                  </a:lnTo>
                  <a:lnTo>
                    <a:pt x="6980" y="9666"/>
                  </a:lnTo>
                  <a:lnTo>
                    <a:pt x="6853" y="9687"/>
                  </a:lnTo>
                  <a:lnTo>
                    <a:pt x="6726" y="9719"/>
                  </a:lnTo>
                  <a:lnTo>
                    <a:pt x="6589" y="9730"/>
                  </a:lnTo>
                  <a:lnTo>
                    <a:pt x="6462" y="9740"/>
                  </a:lnTo>
                  <a:lnTo>
                    <a:pt x="6324" y="9751"/>
                  </a:lnTo>
                  <a:lnTo>
                    <a:pt x="6187" y="9740"/>
                  </a:lnTo>
                  <a:lnTo>
                    <a:pt x="6049" y="9730"/>
                  </a:lnTo>
                  <a:lnTo>
                    <a:pt x="5923" y="9719"/>
                  </a:lnTo>
                  <a:lnTo>
                    <a:pt x="5796" y="9687"/>
                  </a:lnTo>
                  <a:lnTo>
                    <a:pt x="5669" y="9666"/>
                  </a:lnTo>
                  <a:lnTo>
                    <a:pt x="5542" y="9624"/>
                  </a:lnTo>
                  <a:lnTo>
                    <a:pt x="5426" y="9582"/>
                  </a:lnTo>
                  <a:lnTo>
                    <a:pt x="5299" y="9539"/>
                  </a:lnTo>
                  <a:lnTo>
                    <a:pt x="5077" y="9433"/>
                  </a:lnTo>
                  <a:lnTo>
                    <a:pt x="4854" y="9296"/>
                  </a:lnTo>
                  <a:lnTo>
                    <a:pt x="4653" y="9148"/>
                  </a:lnTo>
                  <a:lnTo>
                    <a:pt x="4463" y="8979"/>
                  </a:lnTo>
                  <a:lnTo>
                    <a:pt x="4294" y="8788"/>
                  </a:lnTo>
                  <a:lnTo>
                    <a:pt x="4146" y="8587"/>
                  </a:lnTo>
                  <a:lnTo>
                    <a:pt x="4019" y="8376"/>
                  </a:lnTo>
                  <a:lnTo>
                    <a:pt x="3903" y="8143"/>
                  </a:lnTo>
                  <a:lnTo>
                    <a:pt x="3860" y="8027"/>
                  </a:lnTo>
                  <a:lnTo>
                    <a:pt x="3818" y="7900"/>
                  </a:lnTo>
                  <a:lnTo>
                    <a:pt x="3776" y="7773"/>
                  </a:lnTo>
                  <a:lnTo>
                    <a:pt x="3755" y="7646"/>
                  </a:lnTo>
                  <a:lnTo>
                    <a:pt x="3733" y="7519"/>
                  </a:lnTo>
                  <a:lnTo>
                    <a:pt x="3712" y="7392"/>
                  </a:lnTo>
                  <a:lnTo>
                    <a:pt x="3702" y="7255"/>
                  </a:lnTo>
                  <a:lnTo>
                    <a:pt x="3702" y="7117"/>
                  </a:lnTo>
                  <a:lnTo>
                    <a:pt x="3702" y="6991"/>
                  </a:lnTo>
                  <a:lnTo>
                    <a:pt x="3712" y="6853"/>
                  </a:lnTo>
                  <a:lnTo>
                    <a:pt x="3733" y="6726"/>
                  </a:lnTo>
                  <a:lnTo>
                    <a:pt x="3755" y="6589"/>
                  </a:lnTo>
                  <a:lnTo>
                    <a:pt x="3776" y="6462"/>
                  </a:lnTo>
                  <a:lnTo>
                    <a:pt x="3818" y="6345"/>
                  </a:lnTo>
                  <a:lnTo>
                    <a:pt x="3860" y="6219"/>
                  </a:lnTo>
                  <a:lnTo>
                    <a:pt x="3903" y="6102"/>
                  </a:lnTo>
                  <a:lnTo>
                    <a:pt x="4019" y="5870"/>
                  </a:lnTo>
                  <a:lnTo>
                    <a:pt x="4146" y="5658"/>
                  </a:lnTo>
                  <a:lnTo>
                    <a:pt x="4294" y="5457"/>
                  </a:lnTo>
                  <a:lnTo>
                    <a:pt x="4463" y="5267"/>
                  </a:lnTo>
                  <a:lnTo>
                    <a:pt x="4653" y="5098"/>
                  </a:lnTo>
                  <a:lnTo>
                    <a:pt x="4854" y="4949"/>
                  </a:lnTo>
                  <a:lnTo>
                    <a:pt x="5077" y="4812"/>
                  </a:lnTo>
                  <a:lnTo>
                    <a:pt x="5299" y="4706"/>
                  </a:lnTo>
                  <a:lnTo>
                    <a:pt x="5426" y="4653"/>
                  </a:lnTo>
                  <a:lnTo>
                    <a:pt x="5542" y="4611"/>
                  </a:lnTo>
                  <a:lnTo>
                    <a:pt x="5669" y="4579"/>
                  </a:lnTo>
                  <a:lnTo>
                    <a:pt x="5796" y="4548"/>
                  </a:lnTo>
                  <a:lnTo>
                    <a:pt x="5923" y="4526"/>
                  </a:lnTo>
                  <a:lnTo>
                    <a:pt x="6049" y="4516"/>
                  </a:lnTo>
                  <a:lnTo>
                    <a:pt x="6187" y="4505"/>
                  </a:lnTo>
                  <a:lnTo>
                    <a:pt x="6324" y="4495"/>
                  </a:lnTo>
                  <a:close/>
                  <a:moveTo>
                    <a:pt x="6208" y="0"/>
                  </a:moveTo>
                  <a:lnTo>
                    <a:pt x="6092" y="21"/>
                  </a:lnTo>
                  <a:lnTo>
                    <a:pt x="5986" y="53"/>
                  </a:lnTo>
                  <a:lnTo>
                    <a:pt x="5880" y="85"/>
                  </a:lnTo>
                  <a:lnTo>
                    <a:pt x="5785" y="138"/>
                  </a:lnTo>
                  <a:lnTo>
                    <a:pt x="5690" y="190"/>
                  </a:lnTo>
                  <a:lnTo>
                    <a:pt x="5605" y="254"/>
                  </a:lnTo>
                  <a:lnTo>
                    <a:pt x="5531" y="328"/>
                  </a:lnTo>
                  <a:lnTo>
                    <a:pt x="5457" y="413"/>
                  </a:lnTo>
                  <a:lnTo>
                    <a:pt x="5394" y="497"/>
                  </a:lnTo>
                  <a:lnTo>
                    <a:pt x="5330" y="592"/>
                  </a:lnTo>
                  <a:lnTo>
                    <a:pt x="5288" y="688"/>
                  </a:lnTo>
                  <a:lnTo>
                    <a:pt x="5246" y="793"/>
                  </a:lnTo>
                  <a:lnTo>
                    <a:pt x="5225" y="899"/>
                  </a:lnTo>
                  <a:lnTo>
                    <a:pt x="5203" y="1005"/>
                  </a:lnTo>
                  <a:lnTo>
                    <a:pt x="5193" y="1121"/>
                  </a:lnTo>
                  <a:lnTo>
                    <a:pt x="5193" y="2380"/>
                  </a:lnTo>
                  <a:lnTo>
                    <a:pt x="5024" y="2422"/>
                  </a:lnTo>
                  <a:lnTo>
                    <a:pt x="4854" y="2475"/>
                  </a:lnTo>
                  <a:lnTo>
                    <a:pt x="4685" y="2538"/>
                  </a:lnTo>
                  <a:lnTo>
                    <a:pt x="4516" y="2602"/>
                  </a:lnTo>
                  <a:lnTo>
                    <a:pt x="4347" y="2665"/>
                  </a:lnTo>
                  <a:lnTo>
                    <a:pt x="4188" y="2739"/>
                  </a:lnTo>
                  <a:lnTo>
                    <a:pt x="4030" y="2824"/>
                  </a:lnTo>
                  <a:lnTo>
                    <a:pt x="3881" y="2908"/>
                  </a:lnTo>
                  <a:lnTo>
                    <a:pt x="3723" y="3004"/>
                  </a:lnTo>
                  <a:lnTo>
                    <a:pt x="3585" y="3099"/>
                  </a:lnTo>
                  <a:lnTo>
                    <a:pt x="3300" y="3310"/>
                  </a:lnTo>
                  <a:lnTo>
                    <a:pt x="3035" y="3532"/>
                  </a:lnTo>
                  <a:lnTo>
                    <a:pt x="2782" y="3776"/>
                  </a:lnTo>
                  <a:lnTo>
                    <a:pt x="1692" y="3152"/>
                  </a:lnTo>
                  <a:lnTo>
                    <a:pt x="1587" y="3099"/>
                  </a:lnTo>
                  <a:lnTo>
                    <a:pt x="1481" y="3056"/>
                  </a:lnTo>
                  <a:lnTo>
                    <a:pt x="1375" y="3025"/>
                  </a:lnTo>
                  <a:lnTo>
                    <a:pt x="1269" y="3004"/>
                  </a:lnTo>
                  <a:lnTo>
                    <a:pt x="1047" y="3004"/>
                  </a:lnTo>
                  <a:lnTo>
                    <a:pt x="941" y="3014"/>
                  </a:lnTo>
                  <a:lnTo>
                    <a:pt x="836" y="3035"/>
                  </a:lnTo>
                  <a:lnTo>
                    <a:pt x="730" y="3067"/>
                  </a:lnTo>
                  <a:lnTo>
                    <a:pt x="635" y="3109"/>
                  </a:lnTo>
                  <a:lnTo>
                    <a:pt x="540" y="3162"/>
                  </a:lnTo>
                  <a:lnTo>
                    <a:pt x="444" y="3226"/>
                  </a:lnTo>
                  <a:lnTo>
                    <a:pt x="360" y="3300"/>
                  </a:lnTo>
                  <a:lnTo>
                    <a:pt x="286" y="3374"/>
                  </a:lnTo>
                  <a:lnTo>
                    <a:pt x="212" y="3469"/>
                  </a:lnTo>
                  <a:lnTo>
                    <a:pt x="159" y="3564"/>
                  </a:lnTo>
                  <a:lnTo>
                    <a:pt x="106" y="3659"/>
                  </a:lnTo>
                  <a:lnTo>
                    <a:pt x="64" y="3765"/>
                  </a:lnTo>
                  <a:lnTo>
                    <a:pt x="32" y="3871"/>
                  </a:lnTo>
                  <a:lnTo>
                    <a:pt x="11" y="3987"/>
                  </a:lnTo>
                  <a:lnTo>
                    <a:pt x="0" y="4093"/>
                  </a:lnTo>
                  <a:lnTo>
                    <a:pt x="11" y="4199"/>
                  </a:lnTo>
                  <a:lnTo>
                    <a:pt x="21" y="4304"/>
                  </a:lnTo>
                  <a:lnTo>
                    <a:pt x="43" y="4410"/>
                  </a:lnTo>
                  <a:lnTo>
                    <a:pt x="74" y="4516"/>
                  </a:lnTo>
                  <a:lnTo>
                    <a:pt x="117" y="4611"/>
                  </a:lnTo>
                  <a:lnTo>
                    <a:pt x="169" y="4706"/>
                  </a:lnTo>
                  <a:lnTo>
                    <a:pt x="233" y="4801"/>
                  </a:lnTo>
                  <a:lnTo>
                    <a:pt x="296" y="4886"/>
                  </a:lnTo>
                  <a:lnTo>
                    <a:pt x="381" y="4960"/>
                  </a:lnTo>
                  <a:lnTo>
                    <a:pt x="466" y="5034"/>
                  </a:lnTo>
                  <a:lnTo>
                    <a:pt x="561" y="5098"/>
                  </a:lnTo>
                  <a:lnTo>
                    <a:pt x="1650" y="5721"/>
                  </a:lnTo>
                  <a:lnTo>
                    <a:pt x="1565" y="6060"/>
                  </a:lnTo>
                  <a:lnTo>
                    <a:pt x="1534" y="6229"/>
                  </a:lnTo>
                  <a:lnTo>
                    <a:pt x="1502" y="6409"/>
                  </a:lnTo>
                  <a:lnTo>
                    <a:pt x="1481" y="6589"/>
                  </a:lnTo>
                  <a:lnTo>
                    <a:pt x="1460" y="6758"/>
                  </a:lnTo>
                  <a:lnTo>
                    <a:pt x="1449" y="6938"/>
                  </a:lnTo>
                  <a:lnTo>
                    <a:pt x="1449" y="7117"/>
                  </a:lnTo>
                  <a:lnTo>
                    <a:pt x="1449" y="7308"/>
                  </a:lnTo>
                  <a:lnTo>
                    <a:pt x="1460" y="7488"/>
                  </a:lnTo>
                  <a:lnTo>
                    <a:pt x="1481" y="7657"/>
                  </a:lnTo>
                  <a:lnTo>
                    <a:pt x="1502" y="7837"/>
                  </a:lnTo>
                  <a:lnTo>
                    <a:pt x="1534" y="8006"/>
                  </a:lnTo>
                  <a:lnTo>
                    <a:pt x="1565" y="8186"/>
                  </a:lnTo>
                  <a:lnTo>
                    <a:pt x="1650" y="8524"/>
                  </a:lnTo>
                  <a:lnTo>
                    <a:pt x="561" y="9148"/>
                  </a:lnTo>
                  <a:lnTo>
                    <a:pt x="466" y="9211"/>
                  </a:lnTo>
                  <a:lnTo>
                    <a:pt x="381" y="9275"/>
                  </a:lnTo>
                  <a:lnTo>
                    <a:pt x="296" y="9359"/>
                  </a:lnTo>
                  <a:lnTo>
                    <a:pt x="233" y="9444"/>
                  </a:lnTo>
                  <a:lnTo>
                    <a:pt x="169" y="9529"/>
                  </a:lnTo>
                  <a:lnTo>
                    <a:pt x="117" y="9624"/>
                  </a:lnTo>
                  <a:lnTo>
                    <a:pt x="74" y="9730"/>
                  </a:lnTo>
                  <a:lnTo>
                    <a:pt x="43" y="9825"/>
                  </a:lnTo>
                  <a:lnTo>
                    <a:pt x="21" y="9930"/>
                  </a:lnTo>
                  <a:lnTo>
                    <a:pt x="11" y="10047"/>
                  </a:lnTo>
                  <a:lnTo>
                    <a:pt x="0" y="10153"/>
                  </a:lnTo>
                  <a:lnTo>
                    <a:pt x="11" y="10258"/>
                  </a:lnTo>
                  <a:lnTo>
                    <a:pt x="32" y="10364"/>
                  </a:lnTo>
                  <a:lnTo>
                    <a:pt x="64" y="10480"/>
                  </a:lnTo>
                  <a:lnTo>
                    <a:pt x="106" y="10576"/>
                  </a:lnTo>
                  <a:lnTo>
                    <a:pt x="159" y="10681"/>
                  </a:lnTo>
                  <a:lnTo>
                    <a:pt x="244" y="10808"/>
                  </a:lnTo>
                  <a:lnTo>
                    <a:pt x="339" y="10925"/>
                  </a:lnTo>
                  <a:lnTo>
                    <a:pt x="455" y="11020"/>
                  </a:lnTo>
                  <a:lnTo>
                    <a:pt x="571" y="11104"/>
                  </a:lnTo>
                  <a:lnTo>
                    <a:pt x="709" y="11168"/>
                  </a:lnTo>
                  <a:lnTo>
                    <a:pt x="846" y="11210"/>
                  </a:lnTo>
                  <a:lnTo>
                    <a:pt x="984" y="11231"/>
                  </a:lnTo>
                  <a:lnTo>
                    <a:pt x="1132" y="11242"/>
                  </a:lnTo>
                  <a:lnTo>
                    <a:pt x="1269" y="11231"/>
                  </a:lnTo>
                  <a:lnTo>
                    <a:pt x="1417" y="11210"/>
                  </a:lnTo>
                  <a:lnTo>
                    <a:pt x="1555" y="11157"/>
                  </a:lnTo>
                  <a:lnTo>
                    <a:pt x="1692" y="11094"/>
                  </a:lnTo>
                  <a:lnTo>
                    <a:pt x="2782" y="10470"/>
                  </a:lnTo>
                  <a:lnTo>
                    <a:pt x="3035" y="10713"/>
                  </a:lnTo>
                  <a:lnTo>
                    <a:pt x="3300" y="10935"/>
                  </a:lnTo>
                  <a:lnTo>
                    <a:pt x="3585" y="11147"/>
                  </a:lnTo>
                  <a:lnTo>
                    <a:pt x="3723" y="11242"/>
                  </a:lnTo>
                  <a:lnTo>
                    <a:pt x="3881" y="11337"/>
                  </a:lnTo>
                  <a:lnTo>
                    <a:pt x="4030" y="11422"/>
                  </a:lnTo>
                  <a:lnTo>
                    <a:pt x="4188" y="11506"/>
                  </a:lnTo>
                  <a:lnTo>
                    <a:pt x="4347" y="11580"/>
                  </a:lnTo>
                  <a:lnTo>
                    <a:pt x="4516" y="11644"/>
                  </a:lnTo>
                  <a:lnTo>
                    <a:pt x="4685" y="11707"/>
                  </a:lnTo>
                  <a:lnTo>
                    <a:pt x="4854" y="11771"/>
                  </a:lnTo>
                  <a:lnTo>
                    <a:pt x="5024" y="11813"/>
                  </a:lnTo>
                  <a:lnTo>
                    <a:pt x="5193" y="11866"/>
                  </a:lnTo>
                  <a:lnTo>
                    <a:pt x="5193" y="13124"/>
                  </a:lnTo>
                  <a:lnTo>
                    <a:pt x="5203" y="13230"/>
                  </a:lnTo>
                  <a:lnTo>
                    <a:pt x="5225" y="13346"/>
                  </a:lnTo>
                  <a:lnTo>
                    <a:pt x="5246" y="13452"/>
                  </a:lnTo>
                  <a:lnTo>
                    <a:pt x="5288" y="13558"/>
                  </a:lnTo>
                  <a:lnTo>
                    <a:pt x="5330" y="13653"/>
                  </a:lnTo>
                  <a:lnTo>
                    <a:pt x="5394" y="13748"/>
                  </a:lnTo>
                  <a:lnTo>
                    <a:pt x="5457" y="13833"/>
                  </a:lnTo>
                  <a:lnTo>
                    <a:pt x="5531" y="13917"/>
                  </a:lnTo>
                  <a:lnTo>
                    <a:pt x="5605" y="13991"/>
                  </a:lnTo>
                  <a:lnTo>
                    <a:pt x="5690" y="14055"/>
                  </a:lnTo>
                  <a:lnTo>
                    <a:pt x="5785" y="14108"/>
                  </a:lnTo>
                  <a:lnTo>
                    <a:pt x="5880" y="14161"/>
                  </a:lnTo>
                  <a:lnTo>
                    <a:pt x="5986" y="14192"/>
                  </a:lnTo>
                  <a:lnTo>
                    <a:pt x="6092" y="14224"/>
                  </a:lnTo>
                  <a:lnTo>
                    <a:pt x="6208" y="14235"/>
                  </a:lnTo>
                  <a:lnTo>
                    <a:pt x="6324" y="14245"/>
                  </a:lnTo>
                  <a:lnTo>
                    <a:pt x="6441" y="14235"/>
                  </a:lnTo>
                  <a:lnTo>
                    <a:pt x="6547" y="14224"/>
                  </a:lnTo>
                  <a:lnTo>
                    <a:pt x="6652" y="14192"/>
                  </a:lnTo>
                  <a:lnTo>
                    <a:pt x="6758" y="14161"/>
                  </a:lnTo>
                  <a:lnTo>
                    <a:pt x="6853" y="14108"/>
                  </a:lnTo>
                  <a:lnTo>
                    <a:pt x="6948" y="14055"/>
                  </a:lnTo>
                  <a:lnTo>
                    <a:pt x="7033" y="13991"/>
                  </a:lnTo>
                  <a:lnTo>
                    <a:pt x="7118" y="13917"/>
                  </a:lnTo>
                  <a:lnTo>
                    <a:pt x="7192" y="13833"/>
                  </a:lnTo>
                  <a:lnTo>
                    <a:pt x="7255" y="13748"/>
                  </a:lnTo>
                  <a:lnTo>
                    <a:pt x="7308" y="13653"/>
                  </a:lnTo>
                  <a:lnTo>
                    <a:pt x="7361" y="13558"/>
                  </a:lnTo>
                  <a:lnTo>
                    <a:pt x="7393" y="13452"/>
                  </a:lnTo>
                  <a:lnTo>
                    <a:pt x="7424" y="13346"/>
                  </a:lnTo>
                  <a:lnTo>
                    <a:pt x="7445" y="13230"/>
                  </a:lnTo>
                  <a:lnTo>
                    <a:pt x="7445" y="13124"/>
                  </a:lnTo>
                  <a:lnTo>
                    <a:pt x="7445" y="11866"/>
                  </a:lnTo>
                  <a:lnTo>
                    <a:pt x="7625" y="11813"/>
                  </a:lnTo>
                  <a:lnTo>
                    <a:pt x="7794" y="11771"/>
                  </a:lnTo>
                  <a:lnTo>
                    <a:pt x="7964" y="11707"/>
                  </a:lnTo>
                  <a:lnTo>
                    <a:pt x="8133" y="11644"/>
                  </a:lnTo>
                  <a:lnTo>
                    <a:pt x="8291" y="11580"/>
                  </a:lnTo>
                  <a:lnTo>
                    <a:pt x="8450" y="11506"/>
                  </a:lnTo>
                  <a:lnTo>
                    <a:pt x="8609" y="11422"/>
                  </a:lnTo>
                  <a:lnTo>
                    <a:pt x="8767" y="11337"/>
                  </a:lnTo>
                  <a:lnTo>
                    <a:pt x="8915" y="11242"/>
                  </a:lnTo>
                  <a:lnTo>
                    <a:pt x="9063" y="11147"/>
                  </a:lnTo>
                  <a:lnTo>
                    <a:pt x="9349" y="10935"/>
                  </a:lnTo>
                  <a:lnTo>
                    <a:pt x="9613" y="10713"/>
                  </a:lnTo>
                  <a:lnTo>
                    <a:pt x="9867" y="10470"/>
                  </a:lnTo>
                  <a:lnTo>
                    <a:pt x="10956" y="11094"/>
                  </a:lnTo>
                  <a:lnTo>
                    <a:pt x="11094" y="11157"/>
                  </a:lnTo>
                  <a:lnTo>
                    <a:pt x="11231" y="11210"/>
                  </a:lnTo>
                  <a:lnTo>
                    <a:pt x="11369" y="11231"/>
                  </a:lnTo>
                  <a:lnTo>
                    <a:pt x="11517" y="11242"/>
                  </a:lnTo>
                  <a:lnTo>
                    <a:pt x="11665" y="11231"/>
                  </a:lnTo>
                  <a:lnTo>
                    <a:pt x="11803" y="11210"/>
                  </a:lnTo>
                  <a:lnTo>
                    <a:pt x="11940" y="11168"/>
                  </a:lnTo>
                  <a:lnTo>
                    <a:pt x="12067" y="11104"/>
                  </a:lnTo>
                  <a:lnTo>
                    <a:pt x="12194" y="11020"/>
                  </a:lnTo>
                  <a:lnTo>
                    <a:pt x="12300" y="10925"/>
                  </a:lnTo>
                  <a:lnTo>
                    <a:pt x="12405" y="10808"/>
                  </a:lnTo>
                  <a:lnTo>
                    <a:pt x="12490" y="10681"/>
                  </a:lnTo>
                  <a:lnTo>
                    <a:pt x="12543" y="10576"/>
                  </a:lnTo>
                  <a:lnTo>
                    <a:pt x="12585" y="10480"/>
                  </a:lnTo>
                  <a:lnTo>
                    <a:pt x="12617" y="10364"/>
                  </a:lnTo>
                  <a:lnTo>
                    <a:pt x="12627" y="10258"/>
                  </a:lnTo>
                  <a:lnTo>
                    <a:pt x="12638" y="10153"/>
                  </a:lnTo>
                  <a:lnTo>
                    <a:pt x="12638" y="10047"/>
                  </a:lnTo>
                  <a:lnTo>
                    <a:pt x="12627" y="9930"/>
                  </a:lnTo>
                  <a:lnTo>
                    <a:pt x="12606" y="9825"/>
                  </a:lnTo>
                  <a:lnTo>
                    <a:pt x="12575" y="9730"/>
                  </a:lnTo>
                  <a:lnTo>
                    <a:pt x="12532" y="9624"/>
                  </a:lnTo>
                  <a:lnTo>
                    <a:pt x="12479" y="9529"/>
                  </a:lnTo>
                  <a:lnTo>
                    <a:pt x="12416" y="9444"/>
                  </a:lnTo>
                  <a:lnTo>
                    <a:pt x="12342" y="9359"/>
                  </a:lnTo>
                  <a:lnTo>
                    <a:pt x="12268" y="9275"/>
                  </a:lnTo>
                  <a:lnTo>
                    <a:pt x="12173" y="9211"/>
                  </a:lnTo>
                  <a:lnTo>
                    <a:pt x="12077" y="9148"/>
                  </a:lnTo>
                  <a:lnTo>
                    <a:pt x="10988" y="8524"/>
                  </a:lnTo>
                  <a:lnTo>
                    <a:pt x="11083" y="8186"/>
                  </a:lnTo>
                  <a:lnTo>
                    <a:pt x="11115" y="8006"/>
                  </a:lnTo>
                  <a:lnTo>
                    <a:pt x="11147" y="7837"/>
                  </a:lnTo>
                  <a:lnTo>
                    <a:pt x="11168" y="7657"/>
                  </a:lnTo>
                  <a:lnTo>
                    <a:pt x="11179" y="7488"/>
                  </a:lnTo>
                  <a:lnTo>
                    <a:pt x="11189" y="7308"/>
                  </a:lnTo>
                  <a:lnTo>
                    <a:pt x="11200" y="7117"/>
                  </a:lnTo>
                  <a:lnTo>
                    <a:pt x="11189" y="6938"/>
                  </a:lnTo>
                  <a:lnTo>
                    <a:pt x="11179" y="6758"/>
                  </a:lnTo>
                  <a:lnTo>
                    <a:pt x="11168" y="6589"/>
                  </a:lnTo>
                  <a:lnTo>
                    <a:pt x="11147" y="6409"/>
                  </a:lnTo>
                  <a:lnTo>
                    <a:pt x="11115" y="6229"/>
                  </a:lnTo>
                  <a:lnTo>
                    <a:pt x="11083" y="6060"/>
                  </a:lnTo>
                  <a:lnTo>
                    <a:pt x="10988" y="5721"/>
                  </a:lnTo>
                  <a:lnTo>
                    <a:pt x="12077" y="5098"/>
                  </a:lnTo>
                  <a:lnTo>
                    <a:pt x="12173" y="5034"/>
                  </a:lnTo>
                  <a:lnTo>
                    <a:pt x="12268" y="4960"/>
                  </a:lnTo>
                  <a:lnTo>
                    <a:pt x="12342" y="4886"/>
                  </a:lnTo>
                  <a:lnTo>
                    <a:pt x="12416" y="4801"/>
                  </a:lnTo>
                  <a:lnTo>
                    <a:pt x="12479" y="4717"/>
                  </a:lnTo>
                  <a:lnTo>
                    <a:pt x="12532" y="4622"/>
                  </a:lnTo>
                  <a:lnTo>
                    <a:pt x="12575" y="4516"/>
                  </a:lnTo>
                  <a:lnTo>
                    <a:pt x="12606" y="4410"/>
                  </a:lnTo>
                  <a:lnTo>
                    <a:pt x="12627" y="4304"/>
                  </a:lnTo>
                  <a:lnTo>
                    <a:pt x="12638" y="4199"/>
                  </a:lnTo>
                  <a:lnTo>
                    <a:pt x="12638" y="4093"/>
                  </a:lnTo>
                  <a:lnTo>
                    <a:pt x="12627" y="3987"/>
                  </a:lnTo>
                  <a:lnTo>
                    <a:pt x="12617" y="3871"/>
                  </a:lnTo>
                  <a:lnTo>
                    <a:pt x="12585" y="3765"/>
                  </a:lnTo>
                  <a:lnTo>
                    <a:pt x="12543" y="3659"/>
                  </a:lnTo>
                  <a:lnTo>
                    <a:pt x="12490" y="3564"/>
                  </a:lnTo>
                  <a:lnTo>
                    <a:pt x="12426" y="3469"/>
                  </a:lnTo>
                  <a:lnTo>
                    <a:pt x="12352" y="3374"/>
                  </a:lnTo>
                  <a:lnTo>
                    <a:pt x="12278" y="3300"/>
                  </a:lnTo>
                  <a:lnTo>
                    <a:pt x="12194" y="3226"/>
                  </a:lnTo>
                  <a:lnTo>
                    <a:pt x="12109" y="3162"/>
                  </a:lnTo>
                  <a:lnTo>
                    <a:pt x="12014" y="3109"/>
                  </a:lnTo>
                  <a:lnTo>
                    <a:pt x="11908" y="3067"/>
                  </a:lnTo>
                  <a:lnTo>
                    <a:pt x="11803" y="3035"/>
                  </a:lnTo>
                  <a:lnTo>
                    <a:pt x="11697" y="3014"/>
                  </a:lnTo>
                  <a:lnTo>
                    <a:pt x="11591" y="3004"/>
                  </a:lnTo>
                  <a:lnTo>
                    <a:pt x="11380" y="3004"/>
                  </a:lnTo>
                  <a:lnTo>
                    <a:pt x="11274" y="3025"/>
                  </a:lnTo>
                  <a:lnTo>
                    <a:pt x="11157" y="3056"/>
                  </a:lnTo>
                  <a:lnTo>
                    <a:pt x="11052" y="3099"/>
                  </a:lnTo>
                  <a:lnTo>
                    <a:pt x="10956" y="3152"/>
                  </a:lnTo>
                  <a:lnTo>
                    <a:pt x="9867" y="3776"/>
                  </a:lnTo>
                  <a:lnTo>
                    <a:pt x="9613" y="3532"/>
                  </a:lnTo>
                  <a:lnTo>
                    <a:pt x="9349" y="3310"/>
                  </a:lnTo>
                  <a:lnTo>
                    <a:pt x="9063" y="3099"/>
                  </a:lnTo>
                  <a:lnTo>
                    <a:pt x="8915" y="3004"/>
                  </a:lnTo>
                  <a:lnTo>
                    <a:pt x="8767" y="2908"/>
                  </a:lnTo>
                  <a:lnTo>
                    <a:pt x="8609" y="2824"/>
                  </a:lnTo>
                  <a:lnTo>
                    <a:pt x="8450" y="2739"/>
                  </a:lnTo>
                  <a:lnTo>
                    <a:pt x="8291" y="2665"/>
                  </a:lnTo>
                  <a:lnTo>
                    <a:pt x="8133" y="2602"/>
                  </a:lnTo>
                  <a:lnTo>
                    <a:pt x="7964" y="2538"/>
                  </a:lnTo>
                  <a:lnTo>
                    <a:pt x="7794" y="2475"/>
                  </a:lnTo>
                  <a:lnTo>
                    <a:pt x="7625" y="2422"/>
                  </a:lnTo>
                  <a:lnTo>
                    <a:pt x="7445" y="2380"/>
                  </a:lnTo>
                  <a:lnTo>
                    <a:pt x="7445" y="1121"/>
                  </a:lnTo>
                  <a:lnTo>
                    <a:pt x="7445" y="1005"/>
                  </a:lnTo>
                  <a:lnTo>
                    <a:pt x="7424" y="899"/>
                  </a:lnTo>
                  <a:lnTo>
                    <a:pt x="7393" y="793"/>
                  </a:lnTo>
                  <a:lnTo>
                    <a:pt x="7361" y="688"/>
                  </a:lnTo>
                  <a:lnTo>
                    <a:pt x="7308" y="592"/>
                  </a:lnTo>
                  <a:lnTo>
                    <a:pt x="7255" y="497"/>
                  </a:lnTo>
                  <a:lnTo>
                    <a:pt x="7192" y="413"/>
                  </a:lnTo>
                  <a:lnTo>
                    <a:pt x="7118" y="328"/>
                  </a:lnTo>
                  <a:lnTo>
                    <a:pt x="7033" y="254"/>
                  </a:lnTo>
                  <a:lnTo>
                    <a:pt x="6948" y="190"/>
                  </a:lnTo>
                  <a:lnTo>
                    <a:pt x="6853" y="138"/>
                  </a:lnTo>
                  <a:lnTo>
                    <a:pt x="6758" y="85"/>
                  </a:lnTo>
                  <a:lnTo>
                    <a:pt x="6652" y="53"/>
                  </a:lnTo>
                  <a:lnTo>
                    <a:pt x="6547" y="21"/>
                  </a:lnTo>
                  <a:lnTo>
                    <a:pt x="6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4"/>
            <p:cNvSpPr/>
            <p:nvPr/>
          </p:nvSpPr>
          <p:spPr>
            <a:xfrm>
              <a:off x="3468400" y="2453500"/>
              <a:ext cx="659675" cy="796625"/>
            </a:xfrm>
            <a:custGeom>
              <a:avLst/>
              <a:gdLst/>
              <a:ahLst/>
              <a:cxnLst/>
              <a:rect l="l" t="t" r="r" b="b"/>
              <a:pathLst>
                <a:path w="26387" h="31865" extrusionOk="0">
                  <a:moveTo>
                    <a:pt x="12067" y="6441"/>
                  </a:moveTo>
                  <a:lnTo>
                    <a:pt x="12300" y="6451"/>
                  </a:lnTo>
                  <a:lnTo>
                    <a:pt x="12522" y="6494"/>
                  </a:lnTo>
                  <a:lnTo>
                    <a:pt x="12733" y="6546"/>
                  </a:lnTo>
                  <a:lnTo>
                    <a:pt x="12945" y="6620"/>
                  </a:lnTo>
                  <a:lnTo>
                    <a:pt x="13135" y="6716"/>
                  </a:lnTo>
                  <a:lnTo>
                    <a:pt x="13326" y="6832"/>
                  </a:lnTo>
                  <a:lnTo>
                    <a:pt x="13495" y="6959"/>
                  </a:lnTo>
                  <a:lnTo>
                    <a:pt x="13653" y="7107"/>
                  </a:lnTo>
                  <a:lnTo>
                    <a:pt x="13801" y="7266"/>
                  </a:lnTo>
                  <a:lnTo>
                    <a:pt x="13928" y="7435"/>
                  </a:lnTo>
                  <a:lnTo>
                    <a:pt x="14045" y="7625"/>
                  </a:lnTo>
                  <a:lnTo>
                    <a:pt x="14140" y="7815"/>
                  </a:lnTo>
                  <a:lnTo>
                    <a:pt x="14214" y="8027"/>
                  </a:lnTo>
                  <a:lnTo>
                    <a:pt x="14267" y="8238"/>
                  </a:lnTo>
                  <a:lnTo>
                    <a:pt x="14299" y="8461"/>
                  </a:lnTo>
                  <a:lnTo>
                    <a:pt x="14320" y="8693"/>
                  </a:lnTo>
                  <a:lnTo>
                    <a:pt x="14299" y="8926"/>
                  </a:lnTo>
                  <a:lnTo>
                    <a:pt x="14267" y="9148"/>
                  </a:lnTo>
                  <a:lnTo>
                    <a:pt x="14214" y="9359"/>
                  </a:lnTo>
                  <a:lnTo>
                    <a:pt x="14140" y="9571"/>
                  </a:lnTo>
                  <a:lnTo>
                    <a:pt x="14045" y="9761"/>
                  </a:lnTo>
                  <a:lnTo>
                    <a:pt x="13928" y="9952"/>
                  </a:lnTo>
                  <a:lnTo>
                    <a:pt x="13801" y="10121"/>
                  </a:lnTo>
                  <a:lnTo>
                    <a:pt x="13653" y="10280"/>
                  </a:lnTo>
                  <a:lnTo>
                    <a:pt x="13495" y="10428"/>
                  </a:lnTo>
                  <a:lnTo>
                    <a:pt x="13326" y="10555"/>
                  </a:lnTo>
                  <a:lnTo>
                    <a:pt x="13135" y="10671"/>
                  </a:lnTo>
                  <a:lnTo>
                    <a:pt x="12945" y="10766"/>
                  </a:lnTo>
                  <a:lnTo>
                    <a:pt x="12733" y="10840"/>
                  </a:lnTo>
                  <a:lnTo>
                    <a:pt x="12522" y="10893"/>
                  </a:lnTo>
                  <a:lnTo>
                    <a:pt x="12300" y="10935"/>
                  </a:lnTo>
                  <a:lnTo>
                    <a:pt x="12067" y="10946"/>
                  </a:lnTo>
                  <a:lnTo>
                    <a:pt x="5500" y="10946"/>
                  </a:lnTo>
                  <a:lnTo>
                    <a:pt x="5394" y="10967"/>
                  </a:lnTo>
                  <a:lnTo>
                    <a:pt x="5288" y="10999"/>
                  </a:lnTo>
                  <a:lnTo>
                    <a:pt x="5182" y="11030"/>
                  </a:lnTo>
                  <a:lnTo>
                    <a:pt x="5087" y="11083"/>
                  </a:lnTo>
                  <a:lnTo>
                    <a:pt x="4992" y="11136"/>
                  </a:lnTo>
                  <a:lnTo>
                    <a:pt x="4907" y="11200"/>
                  </a:lnTo>
                  <a:lnTo>
                    <a:pt x="4823" y="11274"/>
                  </a:lnTo>
                  <a:lnTo>
                    <a:pt x="4749" y="11348"/>
                  </a:lnTo>
                  <a:lnTo>
                    <a:pt x="4685" y="11443"/>
                  </a:lnTo>
                  <a:lnTo>
                    <a:pt x="4633" y="11527"/>
                  </a:lnTo>
                  <a:lnTo>
                    <a:pt x="4580" y="11633"/>
                  </a:lnTo>
                  <a:lnTo>
                    <a:pt x="4548" y="11728"/>
                  </a:lnTo>
                  <a:lnTo>
                    <a:pt x="4516" y="11845"/>
                  </a:lnTo>
                  <a:lnTo>
                    <a:pt x="4495" y="11950"/>
                  </a:lnTo>
                  <a:lnTo>
                    <a:pt x="4495" y="12067"/>
                  </a:lnTo>
                  <a:lnTo>
                    <a:pt x="4495" y="12183"/>
                  </a:lnTo>
                  <a:lnTo>
                    <a:pt x="4516" y="12299"/>
                  </a:lnTo>
                  <a:lnTo>
                    <a:pt x="4548" y="12405"/>
                  </a:lnTo>
                  <a:lnTo>
                    <a:pt x="4580" y="12500"/>
                  </a:lnTo>
                  <a:lnTo>
                    <a:pt x="4633" y="12606"/>
                  </a:lnTo>
                  <a:lnTo>
                    <a:pt x="4685" y="12701"/>
                  </a:lnTo>
                  <a:lnTo>
                    <a:pt x="4749" y="12786"/>
                  </a:lnTo>
                  <a:lnTo>
                    <a:pt x="4823" y="12860"/>
                  </a:lnTo>
                  <a:lnTo>
                    <a:pt x="4907" y="12934"/>
                  </a:lnTo>
                  <a:lnTo>
                    <a:pt x="4992" y="12997"/>
                  </a:lnTo>
                  <a:lnTo>
                    <a:pt x="5087" y="13061"/>
                  </a:lnTo>
                  <a:lnTo>
                    <a:pt x="5182" y="13103"/>
                  </a:lnTo>
                  <a:lnTo>
                    <a:pt x="5288" y="13145"/>
                  </a:lnTo>
                  <a:lnTo>
                    <a:pt x="5394" y="13167"/>
                  </a:lnTo>
                  <a:lnTo>
                    <a:pt x="5500" y="13188"/>
                  </a:lnTo>
                  <a:lnTo>
                    <a:pt x="5616" y="13188"/>
                  </a:lnTo>
                  <a:lnTo>
                    <a:pt x="5732" y="13198"/>
                  </a:lnTo>
                  <a:lnTo>
                    <a:pt x="5849" y="13220"/>
                  </a:lnTo>
                  <a:lnTo>
                    <a:pt x="5954" y="13241"/>
                  </a:lnTo>
                  <a:lnTo>
                    <a:pt x="6060" y="13283"/>
                  </a:lnTo>
                  <a:lnTo>
                    <a:pt x="6155" y="13325"/>
                  </a:lnTo>
                  <a:lnTo>
                    <a:pt x="6251" y="13389"/>
                  </a:lnTo>
                  <a:lnTo>
                    <a:pt x="6335" y="13452"/>
                  </a:lnTo>
                  <a:lnTo>
                    <a:pt x="6409" y="13526"/>
                  </a:lnTo>
                  <a:lnTo>
                    <a:pt x="6483" y="13600"/>
                  </a:lnTo>
                  <a:lnTo>
                    <a:pt x="6547" y="13685"/>
                  </a:lnTo>
                  <a:lnTo>
                    <a:pt x="6610" y="13780"/>
                  </a:lnTo>
                  <a:lnTo>
                    <a:pt x="6652" y="13875"/>
                  </a:lnTo>
                  <a:lnTo>
                    <a:pt x="6695" y="13981"/>
                  </a:lnTo>
                  <a:lnTo>
                    <a:pt x="6716" y="14087"/>
                  </a:lnTo>
                  <a:lnTo>
                    <a:pt x="6737" y="14203"/>
                  </a:lnTo>
                  <a:lnTo>
                    <a:pt x="6748" y="14319"/>
                  </a:lnTo>
                  <a:lnTo>
                    <a:pt x="6737" y="14436"/>
                  </a:lnTo>
                  <a:lnTo>
                    <a:pt x="6716" y="14541"/>
                  </a:lnTo>
                  <a:lnTo>
                    <a:pt x="6695" y="14647"/>
                  </a:lnTo>
                  <a:lnTo>
                    <a:pt x="6652" y="14753"/>
                  </a:lnTo>
                  <a:lnTo>
                    <a:pt x="6610" y="14848"/>
                  </a:lnTo>
                  <a:lnTo>
                    <a:pt x="6547" y="14943"/>
                  </a:lnTo>
                  <a:lnTo>
                    <a:pt x="6483" y="15028"/>
                  </a:lnTo>
                  <a:lnTo>
                    <a:pt x="6409" y="15113"/>
                  </a:lnTo>
                  <a:lnTo>
                    <a:pt x="6335" y="15187"/>
                  </a:lnTo>
                  <a:lnTo>
                    <a:pt x="6251" y="15250"/>
                  </a:lnTo>
                  <a:lnTo>
                    <a:pt x="6155" y="15303"/>
                  </a:lnTo>
                  <a:lnTo>
                    <a:pt x="6060" y="15356"/>
                  </a:lnTo>
                  <a:lnTo>
                    <a:pt x="5954" y="15387"/>
                  </a:lnTo>
                  <a:lnTo>
                    <a:pt x="5849" y="15419"/>
                  </a:lnTo>
                  <a:lnTo>
                    <a:pt x="5732" y="15440"/>
                  </a:lnTo>
                  <a:lnTo>
                    <a:pt x="2475" y="15440"/>
                  </a:lnTo>
                  <a:lnTo>
                    <a:pt x="2422" y="15165"/>
                  </a:lnTo>
                  <a:lnTo>
                    <a:pt x="2380" y="14890"/>
                  </a:lnTo>
                  <a:lnTo>
                    <a:pt x="2338" y="14615"/>
                  </a:lnTo>
                  <a:lnTo>
                    <a:pt x="2306" y="14330"/>
                  </a:lnTo>
                  <a:lnTo>
                    <a:pt x="2274" y="14055"/>
                  </a:lnTo>
                  <a:lnTo>
                    <a:pt x="2264" y="13769"/>
                  </a:lnTo>
                  <a:lnTo>
                    <a:pt x="2253" y="13484"/>
                  </a:lnTo>
                  <a:lnTo>
                    <a:pt x="2242" y="13188"/>
                  </a:lnTo>
                  <a:lnTo>
                    <a:pt x="2253" y="12722"/>
                  </a:lnTo>
                  <a:lnTo>
                    <a:pt x="2285" y="12247"/>
                  </a:lnTo>
                  <a:lnTo>
                    <a:pt x="2338" y="11781"/>
                  </a:lnTo>
                  <a:lnTo>
                    <a:pt x="2401" y="11327"/>
                  </a:lnTo>
                  <a:lnTo>
                    <a:pt x="2496" y="10872"/>
                  </a:lnTo>
                  <a:lnTo>
                    <a:pt x="2602" y="10428"/>
                  </a:lnTo>
                  <a:lnTo>
                    <a:pt x="2718" y="9994"/>
                  </a:lnTo>
                  <a:lnTo>
                    <a:pt x="2866" y="9560"/>
                  </a:lnTo>
                  <a:lnTo>
                    <a:pt x="3025" y="9137"/>
                  </a:lnTo>
                  <a:lnTo>
                    <a:pt x="3194" y="8725"/>
                  </a:lnTo>
                  <a:lnTo>
                    <a:pt x="3385" y="8323"/>
                  </a:lnTo>
                  <a:lnTo>
                    <a:pt x="3596" y="7921"/>
                  </a:lnTo>
                  <a:lnTo>
                    <a:pt x="3818" y="7541"/>
                  </a:lnTo>
                  <a:lnTo>
                    <a:pt x="4061" y="7160"/>
                  </a:lnTo>
                  <a:lnTo>
                    <a:pt x="4315" y="6800"/>
                  </a:lnTo>
                  <a:lnTo>
                    <a:pt x="4580" y="6441"/>
                  </a:lnTo>
                  <a:close/>
                  <a:moveTo>
                    <a:pt x="23171" y="17693"/>
                  </a:moveTo>
                  <a:lnTo>
                    <a:pt x="23023" y="17989"/>
                  </a:lnTo>
                  <a:lnTo>
                    <a:pt x="22875" y="18285"/>
                  </a:lnTo>
                  <a:lnTo>
                    <a:pt x="22717" y="18571"/>
                  </a:lnTo>
                  <a:lnTo>
                    <a:pt x="22547" y="18856"/>
                  </a:lnTo>
                  <a:lnTo>
                    <a:pt x="22378" y="19142"/>
                  </a:lnTo>
                  <a:lnTo>
                    <a:pt x="22198" y="19406"/>
                  </a:lnTo>
                  <a:lnTo>
                    <a:pt x="22008" y="19681"/>
                  </a:lnTo>
                  <a:lnTo>
                    <a:pt x="21807" y="19935"/>
                  </a:lnTo>
                  <a:lnTo>
                    <a:pt x="16075" y="19935"/>
                  </a:lnTo>
                  <a:lnTo>
                    <a:pt x="15959" y="19914"/>
                  </a:lnTo>
                  <a:lnTo>
                    <a:pt x="15853" y="19893"/>
                  </a:lnTo>
                  <a:lnTo>
                    <a:pt x="15747" y="19850"/>
                  </a:lnTo>
                  <a:lnTo>
                    <a:pt x="15652" y="19808"/>
                  </a:lnTo>
                  <a:lnTo>
                    <a:pt x="15557" y="19745"/>
                  </a:lnTo>
                  <a:lnTo>
                    <a:pt x="15472" y="19681"/>
                  </a:lnTo>
                  <a:lnTo>
                    <a:pt x="15398" y="19607"/>
                  </a:lnTo>
                  <a:lnTo>
                    <a:pt x="15324" y="19533"/>
                  </a:lnTo>
                  <a:lnTo>
                    <a:pt x="15261" y="19448"/>
                  </a:lnTo>
                  <a:lnTo>
                    <a:pt x="15197" y="19353"/>
                  </a:lnTo>
                  <a:lnTo>
                    <a:pt x="15155" y="19248"/>
                  </a:lnTo>
                  <a:lnTo>
                    <a:pt x="15113" y="19152"/>
                  </a:lnTo>
                  <a:lnTo>
                    <a:pt x="15092" y="19047"/>
                  </a:lnTo>
                  <a:lnTo>
                    <a:pt x="15071" y="18930"/>
                  </a:lnTo>
                  <a:lnTo>
                    <a:pt x="15060" y="18814"/>
                  </a:lnTo>
                  <a:lnTo>
                    <a:pt x="15071" y="18698"/>
                  </a:lnTo>
                  <a:lnTo>
                    <a:pt x="15092" y="18592"/>
                  </a:lnTo>
                  <a:lnTo>
                    <a:pt x="15113" y="18486"/>
                  </a:lnTo>
                  <a:lnTo>
                    <a:pt x="15155" y="18380"/>
                  </a:lnTo>
                  <a:lnTo>
                    <a:pt x="15197" y="18275"/>
                  </a:lnTo>
                  <a:lnTo>
                    <a:pt x="15261" y="18190"/>
                  </a:lnTo>
                  <a:lnTo>
                    <a:pt x="15324" y="18095"/>
                  </a:lnTo>
                  <a:lnTo>
                    <a:pt x="15398" y="18021"/>
                  </a:lnTo>
                  <a:lnTo>
                    <a:pt x="15472" y="17947"/>
                  </a:lnTo>
                  <a:lnTo>
                    <a:pt x="15557" y="17883"/>
                  </a:lnTo>
                  <a:lnTo>
                    <a:pt x="15652" y="17830"/>
                  </a:lnTo>
                  <a:lnTo>
                    <a:pt x="15747" y="17778"/>
                  </a:lnTo>
                  <a:lnTo>
                    <a:pt x="15853" y="17746"/>
                  </a:lnTo>
                  <a:lnTo>
                    <a:pt x="15959" y="17714"/>
                  </a:lnTo>
                  <a:lnTo>
                    <a:pt x="16075" y="17693"/>
                  </a:lnTo>
                  <a:close/>
                  <a:moveTo>
                    <a:pt x="13188" y="2242"/>
                  </a:moveTo>
                  <a:lnTo>
                    <a:pt x="13474" y="2253"/>
                  </a:lnTo>
                  <a:lnTo>
                    <a:pt x="13749" y="2263"/>
                  </a:lnTo>
                  <a:lnTo>
                    <a:pt x="14034" y="2274"/>
                  </a:lnTo>
                  <a:lnTo>
                    <a:pt x="14309" y="2306"/>
                  </a:lnTo>
                  <a:lnTo>
                    <a:pt x="14584" y="2337"/>
                  </a:lnTo>
                  <a:lnTo>
                    <a:pt x="14859" y="2369"/>
                  </a:lnTo>
                  <a:lnTo>
                    <a:pt x="15123" y="2422"/>
                  </a:lnTo>
                  <a:lnTo>
                    <a:pt x="15398" y="2464"/>
                  </a:lnTo>
                  <a:lnTo>
                    <a:pt x="15663" y="2528"/>
                  </a:lnTo>
                  <a:lnTo>
                    <a:pt x="15927" y="2591"/>
                  </a:lnTo>
                  <a:lnTo>
                    <a:pt x="16181" y="2665"/>
                  </a:lnTo>
                  <a:lnTo>
                    <a:pt x="16445" y="2739"/>
                  </a:lnTo>
                  <a:lnTo>
                    <a:pt x="16699" y="2824"/>
                  </a:lnTo>
                  <a:lnTo>
                    <a:pt x="16953" y="2908"/>
                  </a:lnTo>
                  <a:lnTo>
                    <a:pt x="17196" y="3004"/>
                  </a:lnTo>
                  <a:lnTo>
                    <a:pt x="17450" y="3109"/>
                  </a:lnTo>
                  <a:lnTo>
                    <a:pt x="17693" y="3215"/>
                  </a:lnTo>
                  <a:lnTo>
                    <a:pt x="17937" y="3331"/>
                  </a:lnTo>
                  <a:lnTo>
                    <a:pt x="18169" y="3448"/>
                  </a:lnTo>
                  <a:lnTo>
                    <a:pt x="18402" y="3575"/>
                  </a:lnTo>
                  <a:lnTo>
                    <a:pt x="18634" y="3702"/>
                  </a:lnTo>
                  <a:lnTo>
                    <a:pt x="18867" y="3829"/>
                  </a:lnTo>
                  <a:lnTo>
                    <a:pt x="19089" y="3977"/>
                  </a:lnTo>
                  <a:lnTo>
                    <a:pt x="19311" y="4114"/>
                  </a:lnTo>
                  <a:lnTo>
                    <a:pt x="19734" y="4421"/>
                  </a:lnTo>
                  <a:lnTo>
                    <a:pt x="20147" y="4749"/>
                  </a:lnTo>
                  <a:lnTo>
                    <a:pt x="20549" y="5098"/>
                  </a:lnTo>
                  <a:lnTo>
                    <a:pt x="20929" y="5457"/>
                  </a:lnTo>
                  <a:lnTo>
                    <a:pt x="21289" y="5838"/>
                  </a:lnTo>
                  <a:lnTo>
                    <a:pt x="21638" y="6229"/>
                  </a:lnTo>
                  <a:lnTo>
                    <a:pt x="21955" y="6652"/>
                  </a:lnTo>
                  <a:lnTo>
                    <a:pt x="22262" y="7075"/>
                  </a:lnTo>
                  <a:lnTo>
                    <a:pt x="22410" y="7297"/>
                  </a:lnTo>
                  <a:lnTo>
                    <a:pt x="22547" y="7519"/>
                  </a:lnTo>
                  <a:lnTo>
                    <a:pt x="22685" y="7752"/>
                  </a:lnTo>
                  <a:lnTo>
                    <a:pt x="22812" y="7974"/>
                  </a:lnTo>
                  <a:lnTo>
                    <a:pt x="22939" y="8217"/>
                  </a:lnTo>
                  <a:lnTo>
                    <a:pt x="23055" y="8450"/>
                  </a:lnTo>
                  <a:lnTo>
                    <a:pt x="23171" y="8693"/>
                  </a:lnTo>
                  <a:lnTo>
                    <a:pt x="23277" y="8936"/>
                  </a:lnTo>
                  <a:lnTo>
                    <a:pt x="23372" y="9180"/>
                  </a:lnTo>
                  <a:lnTo>
                    <a:pt x="23467" y="9434"/>
                  </a:lnTo>
                  <a:lnTo>
                    <a:pt x="23563" y="9687"/>
                  </a:lnTo>
                  <a:lnTo>
                    <a:pt x="23647" y="9941"/>
                  </a:lnTo>
                  <a:lnTo>
                    <a:pt x="23721" y="10195"/>
                  </a:lnTo>
                  <a:lnTo>
                    <a:pt x="23795" y="10459"/>
                  </a:lnTo>
                  <a:lnTo>
                    <a:pt x="23859" y="10724"/>
                  </a:lnTo>
                  <a:lnTo>
                    <a:pt x="23912" y="10988"/>
                  </a:lnTo>
                  <a:lnTo>
                    <a:pt x="23965" y="11252"/>
                  </a:lnTo>
                  <a:lnTo>
                    <a:pt x="24007" y="11527"/>
                  </a:lnTo>
                  <a:lnTo>
                    <a:pt x="24049" y="11802"/>
                  </a:lnTo>
                  <a:lnTo>
                    <a:pt x="24081" y="12077"/>
                  </a:lnTo>
                  <a:lnTo>
                    <a:pt x="24102" y="12352"/>
                  </a:lnTo>
                  <a:lnTo>
                    <a:pt x="24123" y="12627"/>
                  </a:lnTo>
                  <a:lnTo>
                    <a:pt x="24134" y="12913"/>
                  </a:lnTo>
                  <a:lnTo>
                    <a:pt x="24134" y="13188"/>
                  </a:lnTo>
                  <a:lnTo>
                    <a:pt x="24134" y="13484"/>
                  </a:lnTo>
                  <a:lnTo>
                    <a:pt x="24123" y="13769"/>
                  </a:lnTo>
                  <a:lnTo>
                    <a:pt x="24102" y="14055"/>
                  </a:lnTo>
                  <a:lnTo>
                    <a:pt x="24081" y="14330"/>
                  </a:lnTo>
                  <a:lnTo>
                    <a:pt x="24049" y="14615"/>
                  </a:lnTo>
                  <a:lnTo>
                    <a:pt x="24007" y="14890"/>
                  </a:lnTo>
                  <a:lnTo>
                    <a:pt x="23954" y="15165"/>
                  </a:lnTo>
                  <a:lnTo>
                    <a:pt x="23901" y="15440"/>
                  </a:lnTo>
                  <a:lnTo>
                    <a:pt x="16192" y="15440"/>
                  </a:lnTo>
                  <a:lnTo>
                    <a:pt x="16012" y="15451"/>
                  </a:lnTo>
                  <a:lnTo>
                    <a:pt x="15843" y="15462"/>
                  </a:lnTo>
                  <a:lnTo>
                    <a:pt x="15673" y="15483"/>
                  </a:lnTo>
                  <a:lnTo>
                    <a:pt x="15515" y="15514"/>
                  </a:lnTo>
                  <a:lnTo>
                    <a:pt x="15346" y="15546"/>
                  </a:lnTo>
                  <a:lnTo>
                    <a:pt x="15187" y="15588"/>
                  </a:lnTo>
                  <a:lnTo>
                    <a:pt x="15028" y="15641"/>
                  </a:lnTo>
                  <a:lnTo>
                    <a:pt x="14880" y="15705"/>
                  </a:lnTo>
                  <a:lnTo>
                    <a:pt x="14732" y="15779"/>
                  </a:lnTo>
                  <a:lnTo>
                    <a:pt x="14584" y="15853"/>
                  </a:lnTo>
                  <a:lnTo>
                    <a:pt x="14447" y="15927"/>
                  </a:lnTo>
                  <a:lnTo>
                    <a:pt x="14309" y="16022"/>
                  </a:lnTo>
                  <a:lnTo>
                    <a:pt x="14172" y="16117"/>
                  </a:lnTo>
                  <a:lnTo>
                    <a:pt x="14045" y="16212"/>
                  </a:lnTo>
                  <a:lnTo>
                    <a:pt x="13918" y="16318"/>
                  </a:lnTo>
                  <a:lnTo>
                    <a:pt x="13801" y="16434"/>
                  </a:lnTo>
                  <a:lnTo>
                    <a:pt x="13696" y="16551"/>
                  </a:lnTo>
                  <a:lnTo>
                    <a:pt x="13590" y="16667"/>
                  </a:lnTo>
                  <a:lnTo>
                    <a:pt x="13484" y="16794"/>
                  </a:lnTo>
                  <a:lnTo>
                    <a:pt x="13389" y="16932"/>
                  </a:lnTo>
                  <a:lnTo>
                    <a:pt x="13304" y="17069"/>
                  </a:lnTo>
                  <a:lnTo>
                    <a:pt x="13220" y="17206"/>
                  </a:lnTo>
                  <a:lnTo>
                    <a:pt x="13146" y="17355"/>
                  </a:lnTo>
                  <a:lnTo>
                    <a:pt x="13082" y="17503"/>
                  </a:lnTo>
                  <a:lnTo>
                    <a:pt x="13019" y="17661"/>
                  </a:lnTo>
                  <a:lnTo>
                    <a:pt x="12966" y="17809"/>
                  </a:lnTo>
                  <a:lnTo>
                    <a:pt x="12924" y="17968"/>
                  </a:lnTo>
                  <a:lnTo>
                    <a:pt x="12881" y="18137"/>
                  </a:lnTo>
                  <a:lnTo>
                    <a:pt x="12850" y="18306"/>
                  </a:lnTo>
                  <a:lnTo>
                    <a:pt x="12829" y="18476"/>
                  </a:lnTo>
                  <a:lnTo>
                    <a:pt x="12818" y="18645"/>
                  </a:lnTo>
                  <a:lnTo>
                    <a:pt x="12818" y="18814"/>
                  </a:lnTo>
                  <a:lnTo>
                    <a:pt x="12818" y="18983"/>
                  </a:lnTo>
                  <a:lnTo>
                    <a:pt x="12829" y="19163"/>
                  </a:lnTo>
                  <a:lnTo>
                    <a:pt x="12850" y="19332"/>
                  </a:lnTo>
                  <a:lnTo>
                    <a:pt x="12881" y="19491"/>
                  </a:lnTo>
                  <a:lnTo>
                    <a:pt x="12924" y="19660"/>
                  </a:lnTo>
                  <a:lnTo>
                    <a:pt x="12966" y="19819"/>
                  </a:lnTo>
                  <a:lnTo>
                    <a:pt x="13019" y="19977"/>
                  </a:lnTo>
                  <a:lnTo>
                    <a:pt x="13082" y="20125"/>
                  </a:lnTo>
                  <a:lnTo>
                    <a:pt x="13146" y="20273"/>
                  </a:lnTo>
                  <a:lnTo>
                    <a:pt x="13220" y="20421"/>
                  </a:lnTo>
                  <a:lnTo>
                    <a:pt x="13304" y="20559"/>
                  </a:lnTo>
                  <a:lnTo>
                    <a:pt x="13389" y="20696"/>
                  </a:lnTo>
                  <a:lnTo>
                    <a:pt x="13484" y="20834"/>
                  </a:lnTo>
                  <a:lnTo>
                    <a:pt x="13590" y="20961"/>
                  </a:lnTo>
                  <a:lnTo>
                    <a:pt x="13696" y="21077"/>
                  </a:lnTo>
                  <a:lnTo>
                    <a:pt x="13801" y="21204"/>
                  </a:lnTo>
                  <a:lnTo>
                    <a:pt x="13918" y="21310"/>
                  </a:lnTo>
                  <a:lnTo>
                    <a:pt x="14045" y="21416"/>
                  </a:lnTo>
                  <a:lnTo>
                    <a:pt x="14172" y="21521"/>
                  </a:lnTo>
                  <a:lnTo>
                    <a:pt x="14309" y="21616"/>
                  </a:lnTo>
                  <a:lnTo>
                    <a:pt x="14447" y="21701"/>
                  </a:lnTo>
                  <a:lnTo>
                    <a:pt x="14584" y="21786"/>
                  </a:lnTo>
                  <a:lnTo>
                    <a:pt x="14732" y="21860"/>
                  </a:lnTo>
                  <a:lnTo>
                    <a:pt x="14880" y="21923"/>
                  </a:lnTo>
                  <a:lnTo>
                    <a:pt x="15028" y="21987"/>
                  </a:lnTo>
                  <a:lnTo>
                    <a:pt x="15187" y="22039"/>
                  </a:lnTo>
                  <a:lnTo>
                    <a:pt x="15346" y="22082"/>
                  </a:lnTo>
                  <a:lnTo>
                    <a:pt x="15515" y="22124"/>
                  </a:lnTo>
                  <a:lnTo>
                    <a:pt x="15673" y="22145"/>
                  </a:lnTo>
                  <a:lnTo>
                    <a:pt x="15843" y="22166"/>
                  </a:lnTo>
                  <a:lnTo>
                    <a:pt x="16012" y="22188"/>
                  </a:lnTo>
                  <a:lnTo>
                    <a:pt x="19417" y="22188"/>
                  </a:lnTo>
                  <a:lnTo>
                    <a:pt x="19079" y="22410"/>
                  </a:lnTo>
                  <a:lnTo>
                    <a:pt x="18740" y="22621"/>
                  </a:lnTo>
                  <a:lnTo>
                    <a:pt x="18381" y="22822"/>
                  </a:lnTo>
                  <a:lnTo>
                    <a:pt x="18021" y="23012"/>
                  </a:lnTo>
                  <a:lnTo>
                    <a:pt x="17651" y="23182"/>
                  </a:lnTo>
                  <a:lnTo>
                    <a:pt x="17281" y="23340"/>
                  </a:lnTo>
                  <a:lnTo>
                    <a:pt x="16900" y="23488"/>
                  </a:lnTo>
                  <a:lnTo>
                    <a:pt x="16509" y="23626"/>
                  </a:lnTo>
                  <a:lnTo>
                    <a:pt x="16118" y="23742"/>
                  </a:lnTo>
                  <a:lnTo>
                    <a:pt x="15716" y="23848"/>
                  </a:lnTo>
                  <a:lnTo>
                    <a:pt x="15303" y="23932"/>
                  </a:lnTo>
                  <a:lnTo>
                    <a:pt x="14891" y="24006"/>
                  </a:lnTo>
                  <a:lnTo>
                    <a:pt x="14468" y="24059"/>
                  </a:lnTo>
                  <a:lnTo>
                    <a:pt x="14045" y="24102"/>
                  </a:lnTo>
                  <a:lnTo>
                    <a:pt x="13622" y="24133"/>
                  </a:lnTo>
                  <a:lnTo>
                    <a:pt x="12776" y="24133"/>
                  </a:lnTo>
                  <a:lnTo>
                    <a:pt x="12363" y="24112"/>
                  </a:lnTo>
                  <a:lnTo>
                    <a:pt x="11961" y="24070"/>
                  </a:lnTo>
                  <a:lnTo>
                    <a:pt x="11559" y="24017"/>
                  </a:lnTo>
                  <a:lnTo>
                    <a:pt x="11168" y="23954"/>
                  </a:lnTo>
                  <a:lnTo>
                    <a:pt x="10766" y="23869"/>
                  </a:lnTo>
                  <a:lnTo>
                    <a:pt x="10386" y="23774"/>
                  </a:lnTo>
                  <a:lnTo>
                    <a:pt x="10005" y="23668"/>
                  </a:lnTo>
                  <a:lnTo>
                    <a:pt x="9624" y="23541"/>
                  </a:lnTo>
                  <a:lnTo>
                    <a:pt x="9254" y="23404"/>
                  </a:lnTo>
                  <a:lnTo>
                    <a:pt x="8894" y="23256"/>
                  </a:lnTo>
                  <a:lnTo>
                    <a:pt x="8535" y="23097"/>
                  </a:lnTo>
                  <a:lnTo>
                    <a:pt x="8186" y="22928"/>
                  </a:lnTo>
                  <a:lnTo>
                    <a:pt x="7847" y="22748"/>
                  </a:lnTo>
                  <a:lnTo>
                    <a:pt x="7509" y="22547"/>
                  </a:lnTo>
                  <a:lnTo>
                    <a:pt x="7181" y="22336"/>
                  </a:lnTo>
                  <a:lnTo>
                    <a:pt x="6864" y="22124"/>
                  </a:lnTo>
                  <a:lnTo>
                    <a:pt x="6557" y="21891"/>
                  </a:lnTo>
                  <a:lnTo>
                    <a:pt x="6251" y="21648"/>
                  </a:lnTo>
                  <a:lnTo>
                    <a:pt x="5954" y="21405"/>
                  </a:lnTo>
                  <a:lnTo>
                    <a:pt x="5669" y="21141"/>
                  </a:lnTo>
                  <a:lnTo>
                    <a:pt x="5394" y="20866"/>
                  </a:lnTo>
                  <a:lnTo>
                    <a:pt x="5130" y="20591"/>
                  </a:lnTo>
                  <a:lnTo>
                    <a:pt x="4876" y="20305"/>
                  </a:lnTo>
                  <a:lnTo>
                    <a:pt x="4633" y="20009"/>
                  </a:lnTo>
                  <a:lnTo>
                    <a:pt x="4389" y="19702"/>
                  </a:lnTo>
                  <a:lnTo>
                    <a:pt x="4167" y="19385"/>
                  </a:lnTo>
                  <a:lnTo>
                    <a:pt x="3956" y="19057"/>
                  </a:lnTo>
                  <a:lnTo>
                    <a:pt x="3755" y="18729"/>
                  </a:lnTo>
                  <a:lnTo>
                    <a:pt x="3564" y="18391"/>
                  </a:lnTo>
                  <a:lnTo>
                    <a:pt x="3385" y="18042"/>
                  </a:lnTo>
                  <a:lnTo>
                    <a:pt x="3215" y="17693"/>
                  </a:lnTo>
                  <a:lnTo>
                    <a:pt x="5616" y="17693"/>
                  </a:lnTo>
                  <a:lnTo>
                    <a:pt x="5796" y="17682"/>
                  </a:lnTo>
                  <a:lnTo>
                    <a:pt x="5965" y="17672"/>
                  </a:lnTo>
                  <a:lnTo>
                    <a:pt x="6134" y="17651"/>
                  </a:lnTo>
                  <a:lnTo>
                    <a:pt x="6293" y="17619"/>
                  </a:lnTo>
                  <a:lnTo>
                    <a:pt x="6462" y="17587"/>
                  </a:lnTo>
                  <a:lnTo>
                    <a:pt x="6621" y="17534"/>
                  </a:lnTo>
                  <a:lnTo>
                    <a:pt x="6779" y="17481"/>
                  </a:lnTo>
                  <a:lnTo>
                    <a:pt x="6927" y="17429"/>
                  </a:lnTo>
                  <a:lnTo>
                    <a:pt x="7075" y="17355"/>
                  </a:lnTo>
                  <a:lnTo>
                    <a:pt x="7224" y="17281"/>
                  </a:lnTo>
                  <a:lnTo>
                    <a:pt x="7372" y="17206"/>
                  </a:lnTo>
                  <a:lnTo>
                    <a:pt x="7498" y="17111"/>
                  </a:lnTo>
                  <a:lnTo>
                    <a:pt x="7636" y="17016"/>
                  </a:lnTo>
                  <a:lnTo>
                    <a:pt x="7763" y="16921"/>
                  </a:lnTo>
                  <a:lnTo>
                    <a:pt x="7890" y="16815"/>
                  </a:lnTo>
                  <a:lnTo>
                    <a:pt x="8006" y="16699"/>
                  </a:lnTo>
                  <a:lnTo>
                    <a:pt x="8112" y="16583"/>
                  </a:lnTo>
                  <a:lnTo>
                    <a:pt x="8218" y="16466"/>
                  </a:lnTo>
                  <a:lnTo>
                    <a:pt x="8323" y="16339"/>
                  </a:lnTo>
                  <a:lnTo>
                    <a:pt x="8419" y="16202"/>
                  </a:lnTo>
                  <a:lnTo>
                    <a:pt x="8503" y="16064"/>
                  </a:lnTo>
                  <a:lnTo>
                    <a:pt x="8588" y="15927"/>
                  </a:lnTo>
                  <a:lnTo>
                    <a:pt x="8662" y="15779"/>
                  </a:lnTo>
                  <a:lnTo>
                    <a:pt x="8725" y="15631"/>
                  </a:lnTo>
                  <a:lnTo>
                    <a:pt x="8789" y="15472"/>
                  </a:lnTo>
                  <a:lnTo>
                    <a:pt x="8842" y="15324"/>
                  </a:lnTo>
                  <a:lnTo>
                    <a:pt x="8884" y="15155"/>
                  </a:lnTo>
                  <a:lnTo>
                    <a:pt x="8926" y="14996"/>
                  </a:lnTo>
                  <a:lnTo>
                    <a:pt x="8958" y="14827"/>
                  </a:lnTo>
                  <a:lnTo>
                    <a:pt x="8979" y="14658"/>
                  </a:lnTo>
                  <a:lnTo>
                    <a:pt x="8990" y="14489"/>
                  </a:lnTo>
                  <a:lnTo>
                    <a:pt x="8990" y="14319"/>
                  </a:lnTo>
                  <a:lnTo>
                    <a:pt x="8990" y="14171"/>
                  </a:lnTo>
                  <a:lnTo>
                    <a:pt x="8979" y="14023"/>
                  </a:lnTo>
                  <a:lnTo>
                    <a:pt x="8947" y="13738"/>
                  </a:lnTo>
                  <a:lnTo>
                    <a:pt x="8884" y="13463"/>
                  </a:lnTo>
                  <a:lnTo>
                    <a:pt x="8799" y="13188"/>
                  </a:lnTo>
                  <a:lnTo>
                    <a:pt x="12300" y="13188"/>
                  </a:lnTo>
                  <a:lnTo>
                    <a:pt x="12522" y="13167"/>
                  </a:lnTo>
                  <a:lnTo>
                    <a:pt x="12755" y="13145"/>
                  </a:lnTo>
                  <a:lnTo>
                    <a:pt x="12977" y="13103"/>
                  </a:lnTo>
                  <a:lnTo>
                    <a:pt x="13188" y="13050"/>
                  </a:lnTo>
                  <a:lnTo>
                    <a:pt x="13400" y="12987"/>
                  </a:lnTo>
                  <a:lnTo>
                    <a:pt x="13611" y="12923"/>
                  </a:lnTo>
                  <a:lnTo>
                    <a:pt x="13812" y="12839"/>
                  </a:lnTo>
                  <a:lnTo>
                    <a:pt x="14013" y="12744"/>
                  </a:lnTo>
                  <a:lnTo>
                    <a:pt x="14214" y="12648"/>
                  </a:lnTo>
                  <a:lnTo>
                    <a:pt x="14394" y="12543"/>
                  </a:lnTo>
                  <a:lnTo>
                    <a:pt x="14584" y="12426"/>
                  </a:lnTo>
                  <a:lnTo>
                    <a:pt x="14753" y="12299"/>
                  </a:lnTo>
                  <a:lnTo>
                    <a:pt x="14922" y="12162"/>
                  </a:lnTo>
                  <a:lnTo>
                    <a:pt x="15092" y="12024"/>
                  </a:lnTo>
                  <a:lnTo>
                    <a:pt x="15250" y="11876"/>
                  </a:lnTo>
                  <a:lnTo>
                    <a:pt x="15398" y="11718"/>
                  </a:lnTo>
                  <a:lnTo>
                    <a:pt x="15536" y="11549"/>
                  </a:lnTo>
                  <a:lnTo>
                    <a:pt x="15673" y="11379"/>
                  </a:lnTo>
                  <a:lnTo>
                    <a:pt x="15800" y="11210"/>
                  </a:lnTo>
                  <a:lnTo>
                    <a:pt x="15917" y="11020"/>
                  </a:lnTo>
                  <a:lnTo>
                    <a:pt x="16022" y="10840"/>
                  </a:lnTo>
                  <a:lnTo>
                    <a:pt x="16118" y="10639"/>
                  </a:lnTo>
                  <a:lnTo>
                    <a:pt x="16213" y="10438"/>
                  </a:lnTo>
                  <a:lnTo>
                    <a:pt x="16287" y="10237"/>
                  </a:lnTo>
                  <a:lnTo>
                    <a:pt x="16361" y="10026"/>
                  </a:lnTo>
                  <a:lnTo>
                    <a:pt x="16424" y="9814"/>
                  </a:lnTo>
                  <a:lnTo>
                    <a:pt x="16477" y="9603"/>
                  </a:lnTo>
                  <a:lnTo>
                    <a:pt x="16509" y="9381"/>
                  </a:lnTo>
                  <a:lnTo>
                    <a:pt x="16541" y="9148"/>
                  </a:lnTo>
                  <a:lnTo>
                    <a:pt x="16562" y="8926"/>
                  </a:lnTo>
                  <a:lnTo>
                    <a:pt x="16562" y="8693"/>
                  </a:lnTo>
                  <a:lnTo>
                    <a:pt x="16562" y="8461"/>
                  </a:lnTo>
                  <a:lnTo>
                    <a:pt x="16541" y="8238"/>
                  </a:lnTo>
                  <a:lnTo>
                    <a:pt x="16509" y="8006"/>
                  </a:lnTo>
                  <a:lnTo>
                    <a:pt x="16477" y="7784"/>
                  </a:lnTo>
                  <a:lnTo>
                    <a:pt x="16424" y="7572"/>
                  </a:lnTo>
                  <a:lnTo>
                    <a:pt x="16361" y="7361"/>
                  </a:lnTo>
                  <a:lnTo>
                    <a:pt x="16287" y="7149"/>
                  </a:lnTo>
                  <a:lnTo>
                    <a:pt x="16213" y="6948"/>
                  </a:lnTo>
                  <a:lnTo>
                    <a:pt x="16118" y="6747"/>
                  </a:lnTo>
                  <a:lnTo>
                    <a:pt x="16022" y="6546"/>
                  </a:lnTo>
                  <a:lnTo>
                    <a:pt x="15917" y="6367"/>
                  </a:lnTo>
                  <a:lnTo>
                    <a:pt x="15800" y="6176"/>
                  </a:lnTo>
                  <a:lnTo>
                    <a:pt x="15673" y="6007"/>
                  </a:lnTo>
                  <a:lnTo>
                    <a:pt x="15536" y="5838"/>
                  </a:lnTo>
                  <a:lnTo>
                    <a:pt x="15398" y="5669"/>
                  </a:lnTo>
                  <a:lnTo>
                    <a:pt x="15250" y="5510"/>
                  </a:lnTo>
                  <a:lnTo>
                    <a:pt x="15092" y="5362"/>
                  </a:lnTo>
                  <a:lnTo>
                    <a:pt x="14922" y="5224"/>
                  </a:lnTo>
                  <a:lnTo>
                    <a:pt x="14753" y="5087"/>
                  </a:lnTo>
                  <a:lnTo>
                    <a:pt x="14584" y="4960"/>
                  </a:lnTo>
                  <a:lnTo>
                    <a:pt x="14394" y="4844"/>
                  </a:lnTo>
                  <a:lnTo>
                    <a:pt x="14214" y="4738"/>
                  </a:lnTo>
                  <a:lnTo>
                    <a:pt x="14013" y="4643"/>
                  </a:lnTo>
                  <a:lnTo>
                    <a:pt x="13812" y="4548"/>
                  </a:lnTo>
                  <a:lnTo>
                    <a:pt x="13611" y="4474"/>
                  </a:lnTo>
                  <a:lnTo>
                    <a:pt x="13400" y="4400"/>
                  </a:lnTo>
                  <a:lnTo>
                    <a:pt x="13188" y="4336"/>
                  </a:lnTo>
                  <a:lnTo>
                    <a:pt x="12977" y="4283"/>
                  </a:lnTo>
                  <a:lnTo>
                    <a:pt x="12755" y="4252"/>
                  </a:lnTo>
                  <a:lnTo>
                    <a:pt x="12522" y="4220"/>
                  </a:lnTo>
                  <a:lnTo>
                    <a:pt x="12300" y="4199"/>
                  </a:lnTo>
                  <a:lnTo>
                    <a:pt x="6959" y="4199"/>
                  </a:lnTo>
                  <a:lnTo>
                    <a:pt x="7298" y="3977"/>
                  </a:lnTo>
                  <a:lnTo>
                    <a:pt x="7647" y="3754"/>
                  </a:lnTo>
                  <a:lnTo>
                    <a:pt x="7996" y="3564"/>
                  </a:lnTo>
                  <a:lnTo>
                    <a:pt x="8355" y="3374"/>
                  </a:lnTo>
                  <a:lnTo>
                    <a:pt x="8725" y="3205"/>
                  </a:lnTo>
                  <a:lnTo>
                    <a:pt x="9106" y="3035"/>
                  </a:lnTo>
                  <a:lnTo>
                    <a:pt x="9487" y="2898"/>
                  </a:lnTo>
                  <a:lnTo>
                    <a:pt x="9878" y="2760"/>
                  </a:lnTo>
                  <a:lnTo>
                    <a:pt x="10269" y="2644"/>
                  </a:lnTo>
                  <a:lnTo>
                    <a:pt x="10671" y="2538"/>
                  </a:lnTo>
                  <a:lnTo>
                    <a:pt x="11073" y="2454"/>
                  </a:lnTo>
                  <a:lnTo>
                    <a:pt x="11496" y="2380"/>
                  </a:lnTo>
                  <a:lnTo>
                    <a:pt x="11908" y="2316"/>
                  </a:lnTo>
                  <a:lnTo>
                    <a:pt x="12331" y="2284"/>
                  </a:lnTo>
                  <a:lnTo>
                    <a:pt x="12755" y="2253"/>
                  </a:lnTo>
                  <a:lnTo>
                    <a:pt x="13188" y="2242"/>
                  </a:lnTo>
                  <a:close/>
                  <a:moveTo>
                    <a:pt x="3374" y="21997"/>
                  </a:moveTo>
                  <a:lnTo>
                    <a:pt x="3702" y="22357"/>
                  </a:lnTo>
                  <a:lnTo>
                    <a:pt x="4061" y="22706"/>
                  </a:lnTo>
                  <a:lnTo>
                    <a:pt x="4421" y="23044"/>
                  </a:lnTo>
                  <a:lnTo>
                    <a:pt x="4791" y="23361"/>
                  </a:lnTo>
                  <a:lnTo>
                    <a:pt x="5182" y="23668"/>
                  </a:lnTo>
                  <a:lnTo>
                    <a:pt x="5584" y="23964"/>
                  </a:lnTo>
                  <a:lnTo>
                    <a:pt x="5997" y="24250"/>
                  </a:lnTo>
                  <a:lnTo>
                    <a:pt x="6409" y="24504"/>
                  </a:lnTo>
                  <a:lnTo>
                    <a:pt x="6843" y="24757"/>
                  </a:lnTo>
                  <a:lnTo>
                    <a:pt x="7287" y="24990"/>
                  </a:lnTo>
                  <a:lnTo>
                    <a:pt x="7731" y="25202"/>
                  </a:lnTo>
                  <a:lnTo>
                    <a:pt x="8196" y="25402"/>
                  </a:lnTo>
                  <a:lnTo>
                    <a:pt x="8662" y="25582"/>
                  </a:lnTo>
                  <a:lnTo>
                    <a:pt x="9138" y="25751"/>
                  </a:lnTo>
                  <a:lnTo>
                    <a:pt x="9624" y="25900"/>
                  </a:lnTo>
                  <a:lnTo>
                    <a:pt x="10121" y="26026"/>
                  </a:lnTo>
                  <a:lnTo>
                    <a:pt x="10121" y="27359"/>
                  </a:lnTo>
                  <a:lnTo>
                    <a:pt x="10111" y="27475"/>
                  </a:lnTo>
                  <a:lnTo>
                    <a:pt x="10089" y="27592"/>
                  </a:lnTo>
                  <a:lnTo>
                    <a:pt x="10068" y="27697"/>
                  </a:lnTo>
                  <a:lnTo>
                    <a:pt x="10026" y="27803"/>
                  </a:lnTo>
                  <a:lnTo>
                    <a:pt x="9984" y="27898"/>
                  </a:lnTo>
                  <a:lnTo>
                    <a:pt x="9920" y="27993"/>
                  </a:lnTo>
                  <a:lnTo>
                    <a:pt x="9857" y="28078"/>
                  </a:lnTo>
                  <a:lnTo>
                    <a:pt x="9783" y="28152"/>
                  </a:lnTo>
                  <a:lnTo>
                    <a:pt x="9709" y="28226"/>
                  </a:lnTo>
                  <a:lnTo>
                    <a:pt x="9624" y="28290"/>
                  </a:lnTo>
                  <a:lnTo>
                    <a:pt x="9529" y="28353"/>
                  </a:lnTo>
                  <a:lnTo>
                    <a:pt x="9434" y="28395"/>
                  </a:lnTo>
                  <a:lnTo>
                    <a:pt x="9328" y="28438"/>
                  </a:lnTo>
                  <a:lnTo>
                    <a:pt x="9222" y="28459"/>
                  </a:lnTo>
                  <a:lnTo>
                    <a:pt x="9106" y="28480"/>
                  </a:lnTo>
                  <a:lnTo>
                    <a:pt x="8990" y="28490"/>
                  </a:lnTo>
                  <a:lnTo>
                    <a:pt x="8873" y="28480"/>
                  </a:lnTo>
                  <a:lnTo>
                    <a:pt x="8768" y="28459"/>
                  </a:lnTo>
                  <a:lnTo>
                    <a:pt x="8662" y="28438"/>
                  </a:lnTo>
                  <a:lnTo>
                    <a:pt x="8556" y="28395"/>
                  </a:lnTo>
                  <a:lnTo>
                    <a:pt x="8461" y="28353"/>
                  </a:lnTo>
                  <a:lnTo>
                    <a:pt x="8366" y="28290"/>
                  </a:lnTo>
                  <a:lnTo>
                    <a:pt x="8281" y="28226"/>
                  </a:lnTo>
                  <a:lnTo>
                    <a:pt x="8196" y="28152"/>
                  </a:lnTo>
                  <a:lnTo>
                    <a:pt x="8122" y="28078"/>
                  </a:lnTo>
                  <a:lnTo>
                    <a:pt x="8059" y="27993"/>
                  </a:lnTo>
                  <a:lnTo>
                    <a:pt x="8006" y="27898"/>
                  </a:lnTo>
                  <a:lnTo>
                    <a:pt x="7953" y="27803"/>
                  </a:lnTo>
                  <a:lnTo>
                    <a:pt x="7922" y="27697"/>
                  </a:lnTo>
                  <a:lnTo>
                    <a:pt x="7890" y="27592"/>
                  </a:lnTo>
                  <a:lnTo>
                    <a:pt x="7869" y="27475"/>
                  </a:lnTo>
                  <a:lnTo>
                    <a:pt x="7869" y="27359"/>
                  </a:lnTo>
                  <a:lnTo>
                    <a:pt x="7858" y="27243"/>
                  </a:lnTo>
                  <a:lnTo>
                    <a:pt x="7847" y="27137"/>
                  </a:lnTo>
                  <a:lnTo>
                    <a:pt x="7816" y="27031"/>
                  </a:lnTo>
                  <a:lnTo>
                    <a:pt x="7784" y="26925"/>
                  </a:lnTo>
                  <a:lnTo>
                    <a:pt x="7731" y="26830"/>
                  </a:lnTo>
                  <a:lnTo>
                    <a:pt x="7678" y="26735"/>
                  </a:lnTo>
                  <a:lnTo>
                    <a:pt x="7615" y="26650"/>
                  </a:lnTo>
                  <a:lnTo>
                    <a:pt x="7541" y="26566"/>
                  </a:lnTo>
                  <a:lnTo>
                    <a:pt x="7456" y="26492"/>
                  </a:lnTo>
                  <a:lnTo>
                    <a:pt x="7372" y="26428"/>
                  </a:lnTo>
                  <a:lnTo>
                    <a:pt x="7276" y="26375"/>
                  </a:lnTo>
                  <a:lnTo>
                    <a:pt x="7181" y="26323"/>
                  </a:lnTo>
                  <a:lnTo>
                    <a:pt x="7075" y="26291"/>
                  </a:lnTo>
                  <a:lnTo>
                    <a:pt x="6970" y="26259"/>
                  </a:lnTo>
                  <a:lnTo>
                    <a:pt x="6853" y="26238"/>
                  </a:lnTo>
                  <a:lnTo>
                    <a:pt x="6631" y="26238"/>
                  </a:lnTo>
                  <a:lnTo>
                    <a:pt x="6515" y="26259"/>
                  </a:lnTo>
                  <a:lnTo>
                    <a:pt x="6409" y="26291"/>
                  </a:lnTo>
                  <a:lnTo>
                    <a:pt x="6303" y="26323"/>
                  </a:lnTo>
                  <a:lnTo>
                    <a:pt x="6208" y="26375"/>
                  </a:lnTo>
                  <a:lnTo>
                    <a:pt x="6113" y="26428"/>
                  </a:lnTo>
                  <a:lnTo>
                    <a:pt x="6028" y="26492"/>
                  </a:lnTo>
                  <a:lnTo>
                    <a:pt x="5944" y="26566"/>
                  </a:lnTo>
                  <a:lnTo>
                    <a:pt x="5880" y="26650"/>
                  </a:lnTo>
                  <a:lnTo>
                    <a:pt x="5806" y="26735"/>
                  </a:lnTo>
                  <a:lnTo>
                    <a:pt x="5754" y="26830"/>
                  </a:lnTo>
                  <a:lnTo>
                    <a:pt x="5711" y="26925"/>
                  </a:lnTo>
                  <a:lnTo>
                    <a:pt x="5669" y="27031"/>
                  </a:lnTo>
                  <a:lnTo>
                    <a:pt x="5637" y="27137"/>
                  </a:lnTo>
                  <a:lnTo>
                    <a:pt x="5627" y="27243"/>
                  </a:lnTo>
                  <a:lnTo>
                    <a:pt x="5616" y="27359"/>
                  </a:lnTo>
                  <a:lnTo>
                    <a:pt x="5616" y="28490"/>
                  </a:lnTo>
                  <a:lnTo>
                    <a:pt x="5616" y="28596"/>
                  </a:lnTo>
                  <a:lnTo>
                    <a:pt x="5595" y="28713"/>
                  </a:lnTo>
                  <a:lnTo>
                    <a:pt x="5563" y="28818"/>
                  </a:lnTo>
                  <a:lnTo>
                    <a:pt x="5531" y="28924"/>
                  </a:lnTo>
                  <a:lnTo>
                    <a:pt x="5479" y="29019"/>
                  </a:lnTo>
                  <a:lnTo>
                    <a:pt x="5426" y="29114"/>
                  </a:lnTo>
                  <a:lnTo>
                    <a:pt x="5362" y="29199"/>
                  </a:lnTo>
                  <a:lnTo>
                    <a:pt x="5288" y="29284"/>
                  </a:lnTo>
                  <a:lnTo>
                    <a:pt x="5214" y="29358"/>
                  </a:lnTo>
                  <a:lnTo>
                    <a:pt x="5119" y="29421"/>
                  </a:lnTo>
                  <a:lnTo>
                    <a:pt x="5034" y="29474"/>
                  </a:lnTo>
                  <a:lnTo>
                    <a:pt x="4929" y="29527"/>
                  </a:lnTo>
                  <a:lnTo>
                    <a:pt x="4823" y="29559"/>
                  </a:lnTo>
                  <a:lnTo>
                    <a:pt x="4717" y="29590"/>
                  </a:lnTo>
                  <a:lnTo>
                    <a:pt x="4611" y="29601"/>
                  </a:lnTo>
                  <a:lnTo>
                    <a:pt x="4495" y="29611"/>
                  </a:lnTo>
                  <a:lnTo>
                    <a:pt x="4379" y="29601"/>
                  </a:lnTo>
                  <a:lnTo>
                    <a:pt x="4262" y="29590"/>
                  </a:lnTo>
                  <a:lnTo>
                    <a:pt x="4157" y="29559"/>
                  </a:lnTo>
                  <a:lnTo>
                    <a:pt x="4061" y="29527"/>
                  </a:lnTo>
                  <a:lnTo>
                    <a:pt x="3956" y="29474"/>
                  </a:lnTo>
                  <a:lnTo>
                    <a:pt x="3861" y="29421"/>
                  </a:lnTo>
                  <a:lnTo>
                    <a:pt x="3776" y="29358"/>
                  </a:lnTo>
                  <a:lnTo>
                    <a:pt x="3702" y="29284"/>
                  </a:lnTo>
                  <a:lnTo>
                    <a:pt x="3628" y="29199"/>
                  </a:lnTo>
                  <a:lnTo>
                    <a:pt x="3564" y="29114"/>
                  </a:lnTo>
                  <a:lnTo>
                    <a:pt x="3501" y="29019"/>
                  </a:lnTo>
                  <a:lnTo>
                    <a:pt x="3459" y="28924"/>
                  </a:lnTo>
                  <a:lnTo>
                    <a:pt x="3416" y="28818"/>
                  </a:lnTo>
                  <a:lnTo>
                    <a:pt x="3395" y="28713"/>
                  </a:lnTo>
                  <a:lnTo>
                    <a:pt x="3374" y="28596"/>
                  </a:lnTo>
                  <a:lnTo>
                    <a:pt x="3374" y="28490"/>
                  </a:lnTo>
                  <a:lnTo>
                    <a:pt x="3374" y="21997"/>
                  </a:lnTo>
                  <a:close/>
                  <a:moveTo>
                    <a:pt x="12850" y="0"/>
                  </a:moveTo>
                  <a:lnTo>
                    <a:pt x="12511" y="11"/>
                  </a:lnTo>
                  <a:lnTo>
                    <a:pt x="12173" y="32"/>
                  </a:lnTo>
                  <a:lnTo>
                    <a:pt x="11845" y="64"/>
                  </a:lnTo>
                  <a:lnTo>
                    <a:pt x="11517" y="106"/>
                  </a:lnTo>
                  <a:lnTo>
                    <a:pt x="11179" y="148"/>
                  </a:lnTo>
                  <a:lnTo>
                    <a:pt x="10862" y="201"/>
                  </a:lnTo>
                  <a:lnTo>
                    <a:pt x="10534" y="265"/>
                  </a:lnTo>
                  <a:lnTo>
                    <a:pt x="10216" y="339"/>
                  </a:lnTo>
                  <a:lnTo>
                    <a:pt x="9899" y="413"/>
                  </a:lnTo>
                  <a:lnTo>
                    <a:pt x="9582" y="497"/>
                  </a:lnTo>
                  <a:lnTo>
                    <a:pt x="9275" y="592"/>
                  </a:lnTo>
                  <a:lnTo>
                    <a:pt x="8968" y="688"/>
                  </a:lnTo>
                  <a:lnTo>
                    <a:pt x="8662" y="804"/>
                  </a:lnTo>
                  <a:lnTo>
                    <a:pt x="8355" y="910"/>
                  </a:lnTo>
                  <a:lnTo>
                    <a:pt x="8059" y="1037"/>
                  </a:lnTo>
                  <a:lnTo>
                    <a:pt x="7763" y="1163"/>
                  </a:lnTo>
                  <a:lnTo>
                    <a:pt x="7477" y="1301"/>
                  </a:lnTo>
                  <a:lnTo>
                    <a:pt x="7192" y="1438"/>
                  </a:lnTo>
                  <a:lnTo>
                    <a:pt x="6906" y="1597"/>
                  </a:lnTo>
                  <a:lnTo>
                    <a:pt x="6631" y="1745"/>
                  </a:lnTo>
                  <a:lnTo>
                    <a:pt x="6356" y="1914"/>
                  </a:lnTo>
                  <a:lnTo>
                    <a:pt x="6081" y="2084"/>
                  </a:lnTo>
                  <a:lnTo>
                    <a:pt x="5817" y="2253"/>
                  </a:lnTo>
                  <a:lnTo>
                    <a:pt x="5553" y="2433"/>
                  </a:lnTo>
                  <a:lnTo>
                    <a:pt x="5299" y="2623"/>
                  </a:lnTo>
                  <a:lnTo>
                    <a:pt x="5045" y="2813"/>
                  </a:lnTo>
                  <a:lnTo>
                    <a:pt x="4802" y="3014"/>
                  </a:lnTo>
                  <a:lnTo>
                    <a:pt x="4559" y="3215"/>
                  </a:lnTo>
                  <a:lnTo>
                    <a:pt x="4326" y="3427"/>
                  </a:lnTo>
                  <a:lnTo>
                    <a:pt x="4093" y="3649"/>
                  </a:lnTo>
                  <a:lnTo>
                    <a:pt x="3861" y="3871"/>
                  </a:lnTo>
                  <a:lnTo>
                    <a:pt x="3638" y="4093"/>
                  </a:lnTo>
                  <a:lnTo>
                    <a:pt x="3427" y="4326"/>
                  </a:lnTo>
                  <a:lnTo>
                    <a:pt x="3215" y="4558"/>
                  </a:lnTo>
                  <a:lnTo>
                    <a:pt x="3014" y="4801"/>
                  </a:lnTo>
                  <a:lnTo>
                    <a:pt x="2814" y="5055"/>
                  </a:lnTo>
                  <a:lnTo>
                    <a:pt x="2623" y="5299"/>
                  </a:lnTo>
                  <a:lnTo>
                    <a:pt x="2433" y="5563"/>
                  </a:lnTo>
                  <a:lnTo>
                    <a:pt x="2253" y="5817"/>
                  </a:lnTo>
                  <a:lnTo>
                    <a:pt x="2073" y="6081"/>
                  </a:lnTo>
                  <a:lnTo>
                    <a:pt x="1904" y="6356"/>
                  </a:lnTo>
                  <a:lnTo>
                    <a:pt x="1745" y="6631"/>
                  </a:lnTo>
                  <a:lnTo>
                    <a:pt x="1587" y="6906"/>
                  </a:lnTo>
                  <a:lnTo>
                    <a:pt x="1439" y="7192"/>
                  </a:lnTo>
                  <a:lnTo>
                    <a:pt x="1301" y="7477"/>
                  </a:lnTo>
                  <a:lnTo>
                    <a:pt x="1164" y="7763"/>
                  </a:lnTo>
                  <a:lnTo>
                    <a:pt x="1037" y="8059"/>
                  </a:lnTo>
                  <a:lnTo>
                    <a:pt x="910" y="8355"/>
                  </a:lnTo>
                  <a:lnTo>
                    <a:pt x="794" y="8662"/>
                  </a:lnTo>
                  <a:lnTo>
                    <a:pt x="688" y="8968"/>
                  </a:lnTo>
                  <a:lnTo>
                    <a:pt x="593" y="9275"/>
                  </a:lnTo>
                  <a:lnTo>
                    <a:pt x="498" y="9582"/>
                  </a:lnTo>
                  <a:lnTo>
                    <a:pt x="413" y="9899"/>
                  </a:lnTo>
                  <a:lnTo>
                    <a:pt x="339" y="10216"/>
                  </a:lnTo>
                  <a:lnTo>
                    <a:pt x="265" y="10533"/>
                  </a:lnTo>
                  <a:lnTo>
                    <a:pt x="201" y="10861"/>
                  </a:lnTo>
                  <a:lnTo>
                    <a:pt x="149" y="11189"/>
                  </a:lnTo>
                  <a:lnTo>
                    <a:pt x="106" y="11517"/>
                  </a:lnTo>
                  <a:lnTo>
                    <a:pt x="64" y="11845"/>
                  </a:lnTo>
                  <a:lnTo>
                    <a:pt x="32" y="12183"/>
                  </a:lnTo>
                  <a:lnTo>
                    <a:pt x="11" y="12511"/>
                  </a:lnTo>
                  <a:lnTo>
                    <a:pt x="0" y="12849"/>
                  </a:lnTo>
                  <a:lnTo>
                    <a:pt x="0" y="13188"/>
                  </a:lnTo>
                  <a:lnTo>
                    <a:pt x="0" y="13547"/>
                  </a:lnTo>
                  <a:lnTo>
                    <a:pt x="11" y="13896"/>
                  </a:lnTo>
                  <a:lnTo>
                    <a:pt x="43" y="14245"/>
                  </a:lnTo>
                  <a:lnTo>
                    <a:pt x="74" y="14594"/>
                  </a:lnTo>
                  <a:lnTo>
                    <a:pt x="106" y="14943"/>
                  </a:lnTo>
                  <a:lnTo>
                    <a:pt x="159" y="15282"/>
                  </a:lnTo>
                  <a:lnTo>
                    <a:pt x="223" y="15620"/>
                  </a:lnTo>
                  <a:lnTo>
                    <a:pt x="286" y="15959"/>
                  </a:lnTo>
                  <a:lnTo>
                    <a:pt x="360" y="16286"/>
                  </a:lnTo>
                  <a:lnTo>
                    <a:pt x="445" y="16614"/>
                  </a:lnTo>
                  <a:lnTo>
                    <a:pt x="540" y="16942"/>
                  </a:lnTo>
                  <a:lnTo>
                    <a:pt x="635" y="17270"/>
                  </a:lnTo>
                  <a:lnTo>
                    <a:pt x="751" y="17587"/>
                  </a:lnTo>
                  <a:lnTo>
                    <a:pt x="868" y="17904"/>
                  </a:lnTo>
                  <a:lnTo>
                    <a:pt x="984" y="18211"/>
                  </a:lnTo>
                  <a:lnTo>
                    <a:pt x="1121" y="18518"/>
                  </a:lnTo>
                  <a:lnTo>
                    <a:pt x="1121" y="28490"/>
                  </a:lnTo>
                  <a:lnTo>
                    <a:pt x="1121" y="28660"/>
                  </a:lnTo>
                  <a:lnTo>
                    <a:pt x="1143" y="28829"/>
                  </a:lnTo>
                  <a:lnTo>
                    <a:pt x="1164" y="28998"/>
                  </a:lnTo>
                  <a:lnTo>
                    <a:pt x="1185" y="29167"/>
                  </a:lnTo>
                  <a:lnTo>
                    <a:pt x="1227" y="29326"/>
                  </a:lnTo>
                  <a:lnTo>
                    <a:pt x="1270" y="29485"/>
                  </a:lnTo>
                  <a:lnTo>
                    <a:pt x="1322" y="29643"/>
                  </a:lnTo>
                  <a:lnTo>
                    <a:pt x="1386" y="29802"/>
                  </a:lnTo>
                  <a:lnTo>
                    <a:pt x="1449" y="29950"/>
                  </a:lnTo>
                  <a:lnTo>
                    <a:pt x="1523" y="30098"/>
                  </a:lnTo>
                  <a:lnTo>
                    <a:pt x="1608" y="30235"/>
                  </a:lnTo>
                  <a:lnTo>
                    <a:pt x="1693" y="30373"/>
                  </a:lnTo>
                  <a:lnTo>
                    <a:pt x="1788" y="30500"/>
                  </a:lnTo>
                  <a:lnTo>
                    <a:pt x="1893" y="30627"/>
                  </a:lnTo>
                  <a:lnTo>
                    <a:pt x="1999" y="30754"/>
                  </a:lnTo>
                  <a:lnTo>
                    <a:pt x="2105" y="30870"/>
                  </a:lnTo>
                  <a:lnTo>
                    <a:pt x="2232" y="30986"/>
                  </a:lnTo>
                  <a:lnTo>
                    <a:pt x="2348" y="31092"/>
                  </a:lnTo>
                  <a:lnTo>
                    <a:pt x="2475" y="31187"/>
                  </a:lnTo>
                  <a:lnTo>
                    <a:pt x="2613" y="31282"/>
                  </a:lnTo>
                  <a:lnTo>
                    <a:pt x="2750" y="31367"/>
                  </a:lnTo>
                  <a:lnTo>
                    <a:pt x="2888" y="31452"/>
                  </a:lnTo>
                  <a:lnTo>
                    <a:pt x="3036" y="31526"/>
                  </a:lnTo>
                  <a:lnTo>
                    <a:pt x="3184" y="31600"/>
                  </a:lnTo>
                  <a:lnTo>
                    <a:pt x="3332" y="31653"/>
                  </a:lnTo>
                  <a:lnTo>
                    <a:pt x="3490" y="31705"/>
                  </a:lnTo>
                  <a:lnTo>
                    <a:pt x="3649" y="31758"/>
                  </a:lnTo>
                  <a:lnTo>
                    <a:pt x="3818" y="31790"/>
                  </a:lnTo>
                  <a:lnTo>
                    <a:pt x="3977" y="31822"/>
                  </a:lnTo>
                  <a:lnTo>
                    <a:pt x="4146" y="31843"/>
                  </a:lnTo>
                  <a:lnTo>
                    <a:pt x="4326" y="31853"/>
                  </a:lnTo>
                  <a:lnTo>
                    <a:pt x="4495" y="31864"/>
                  </a:lnTo>
                  <a:lnTo>
                    <a:pt x="4717" y="31853"/>
                  </a:lnTo>
                  <a:lnTo>
                    <a:pt x="4939" y="31832"/>
                  </a:lnTo>
                  <a:lnTo>
                    <a:pt x="5151" y="31801"/>
                  </a:lnTo>
                  <a:lnTo>
                    <a:pt x="5362" y="31748"/>
                  </a:lnTo>
                  <a:lnTo>
                    <a:pt x="5563" y="31684"/>
                  </a:lnTo>
                  <a:lnTo>
                    <a:pt x="5764" y="31610"/>
                  </a:lnTo>
                  <a:lnTo>
                    <a:pt x="5954" y="31526"/>
                  </a:lnTo>
                  <a:lnTo>
                    <a:pt x="6134" y="31430"/>
                  </a:lnTo>
                  <a:lnTo>
                    <a:pt x="6314" y="31325"/>
                  </a:lnTo>
                  <a:lnTo>
                    <a:pt x="6494" y="31208"/>
                  </a:lnTo>
                  <a:lnTo>
                    <a:pt x="6652" y="31081"/>
                  </a:lnTo>
                  <a:lnTo>
                    <a:pt x="6811" y="30944"/>
                  </a:lnTo>
                  <a:lnTo>
                    <a:pt x="6959" y="30796"/>
                  </a:lnTo>
                  <a:lnTo>
                    <a:pt x="7097" y="30637"/>
                  </a:lnTo>
                  <a:lnTo>
                    <a:pt x="7224" y="30468"/>
                  </a:lnTo>
                  <a:lnTo>
                    <a:pt x="7340" y="30299"/>
                  </a:lnTo>
                  <a:lnTo>
                    <a:pt x="7520" y="30394"/>
                  </a:lnTo>
                  <a:lnTo>
                    <a:pt x="7721" y="30489"/>
                  </a:lnTo>
                  <a:lnTo>
                    <a:pt x="7922" y="30563"/>
                  </a:lnTo>
                  <a:lnTo>
                    <a:pt x="8122" y="30627"/>
                  </a:lnTo>
                  <a:lnTo>
                    <a:pt x="8334" y="30669"/>
                  </a:lnTo>
                  <a:lnTo>
                    <a:pt x="8545" y="30711"/>
                  </a:lnTo>
                  <a:lnTo>
                    <a:pt x="8768" y="30732"/>
                  </a:lnTo>
                  <a:lnTo>
                    <a:pt x="9169" y="30732"/>
                  </a:lnTo>
                  <a:lnTo>
                    <a:pt x="9339" y="30722"/>
                  </a:lnTo>
                  <a:lnTo>
                    <a:pt x="9508" y="30701"/>
                  </a:lnTo>
                  <a:lnTo>
                    <a:pt x="9666" y="30669"/>
                  </a:lnTo>
                  <a:lnTo>
                    <a:pt x="9836" y="30627"/>
                  </a:lnTo>
                  <a:lnTo>
                    <a:pt x="9994" y="30584"/>
                  </a:lnTo>
                  <a:lnTo>
                    <a:pt x="10153" y="30532"/>
                  </a:lnTo>
                  <a:lnTo>
                    <a:pt x="10301" y="30468"/>
                  </a:lnTo>
                  <a:lnTo>
                    <a:pt x="10449" y="30405"/>
                  </a:lnTo>
                  <a:lnTo>
                    <a:pt x="10597" y="30331"/>
                  </a:lnTo>
                  <a:lnTo>
                    <a:pt x="10745" y="30246"/>
                  </a:lnTo>
                  <a:lnTo>
                    <a:pt x="10872" y="30161"/>
                  </a:lnTo>
                  <a:lnTo>
                    <a:pt x="11010" y="30066"/>
                  </a:lnTo>
                  <a:lnTo>
                    <a:pt x="11136" y="29960"/>
                  </a:lnTo>
                  <a:lnTo>
                    <a:pt x="11263" y="29855"/>
                  </a:lnTo>
                  <a:lnTo>
                    <a:pt x="11380" y="29749"/>
                  </a:lnTo>
                  <a:lnTo>
                    <a:pt x="11485" y="29633"/>
                  </a:lnTo>
                  <a:lnTo>
                    <a:pt x="11591" y="29506"/>
                  </a:lnTo>
                  <a:lnTo>
                    <a:pt x="11697" y="29379"/>
                  </a:lnTo>
                  <a:lnTo>
                    <a:pt x="11792" y="29241"/>
                  </a:lnTo>
                  <a:lnTo>
                    <a:pt x="11877" y="29114"/>
                  </a:lnTo>
                  <a:lnTo>
                    <a:pt x="11961" y="28966"/>
                  </a:lnTo>
                  <a:lnTo>
                    <a:pt x="12035" y="28818"/>
                  </a:lnTo>
                  <a:lnTo>
                    <a:pt x="12099" y="28670"/>
                  </a:lnTo>
                  <a:lnTo>
                    <a:pt x="12162" y="28522"/>
                  </a:lnTo>
                  <a:lnTo>
                    <a:pt x="12215" y="28364"/>
                  </a:lnTo>
                  <a:lnTo>
                    <a:pt x="12257" y="28205"/>
                  </a:lnTo>
                  <a:lnTo>
                    <a:pt x="12300" y="28036"/>
                  </a:lnTo>
                  <a:lnTo>
                    <a:pt x="12331" y="27877"/>
                  </a:lnTo>
                  <a:lnTo>
                    <a:pt x="12353" y="27708"/>
                  </a:lnTo>
                  <a:lnTo>
                    <a:pt x="12363" y="27539"/>
                  </a:lnTo>
                  <a:lnTo>
                    <a:pt x="12363" y="27359"/>
                  </a:lnTo>
                  <a:lnTo>
                    <a:pt x="12363" y="26365"/>
                  </a:lnTo>
                  <a:lnTo>
                    <a:pt x="12776" y="26375"/>
                  </a:lnTo>
                  <a:lnTo>
                    <a:pt x="13188" y="26386"/>
                  </a:lnTo>
                  <a:lnTo>
                    <a:pt x="13527" y="26386"/>
                  </a:lnTo>
                  <a:lnTo>
                    <a:pt x="13865" y="26365"/>
                  </a:lnTo>
                  <a:lnTo>
                    <a:pt x="14203" y="26344"/>
                  </a:lnTo>
                  <a:lnTo>
                    <a:pt x="14542" y="26323"/>
                  </a:lnTo>
                  <a:lnTo>
                    <a:pt x="14870" y="26280"/>
                  </a:lnTo>
                  <a:lnTo>
                    <a:pt x="15197" y="26238"/>
                  </a:lnTo>
                  <a:lnTo>
                    <a:pt x="15525" y="26185"/>
                  </a:lnTo>
                  <a:lnTo>
                    <a:pt x="15843" y="26122"/>
                  </a:lnTo>
                  <a:lnTo>
                    <a:pt x="16170" y="26048"/>
                  </a:lnTo>
                  <a:lnTo>
                    <a:pt x="16488" y="25974"/>
                  </a:lnTo>
                  <a:lnTo>
                    <a:pt x="16794" y="25889"/>
                  </a:lnTo>
                  <a:lnTo>
                    <a:pt x="17112" y="25794"/>
                  </a:lnTo>
                  <a:lnTo>
                    <a:pt x="17418" y="25688"/>
                  </a:lnTo>
                  <a:lnTo>
                    <a:pt x="17725" y="25582"/>
                  </a:lnTo>
                  <a:lnTo>
                    <a:pt x="18021" y="25466"/>
                  </a:lnTo>
                  <a:lnTo>
                    <a:pt x="18317" y="25350"/>
                  </a:lnTo>
                  <a:lnTo>
                    <a:pt x="18613" y="25223"/>
                  </a:lnTo>
                  <a:lnTo>
                    <a:pt x="18909" y="25085"/>
                  </a:lnTo>
                  <a:lnTo>
                    <a:pt x="19195" y="24937"/>
                  </a:lnTo>
                  <a:lnTo>
                    <a:pt x="19470" y="24789"/>
                  </a:lnTo>
                  <a:lnTo>
                    <a:pt x="19755" y="24641"/>
                  </a:lnTo>
                  <a:lnTo>
                    <a:pt x="20030" y="24472"/>
                  </a:lnTo>
                  <a:lnTo>
                    <a:pt x="20295" y="24303"/>
                  </a:lnTo>
                  <a:lnTo>
                    <a:pt x="20559" y="24133"/>
                  </a:lnTo>
                  <a:lnTo>
                    <a:pt x="20824" y="23954"/>
                  </a:lnTo>
                  <a:lnTo>
                    <a:pt x="21077" y="23763"/>
                  </a:lnTo>
                  <a:lnTo>
                    <a:pt x="21331" y="23573"/>
                  </a:lnTo>
                  <a:lnTo>
                    <a:pt x="21574" y="23372"/>
                  </a:lnTo>
                  <a:lnTo>
                    <a:pt x="21818" y="23160"/>
                  </a:lnTo>
                  <a:lnTo>
                    <a:pt x="22061" y="22960"/>
                  </a:lnTo>
                  <a:lnTo>
                    <a:pt x="22294" y="22737"/>
                  </a:lnTo>
                  <a:lnTo>
                    <a:pt x="22516" y="22515"/>
                  </a:lnTo>
                  <a:lnTo>
                    <a:pt x="22738" y="22293"/>
                  </a:lnTo>
                  <a:lnTo>
                    <a:pt x="22949" y="22061"/>
                  </a:lnTo>
                  <a:lnTo>
                    <a:pt x="23161" y="21817"/>
                  </a:lnTo>
                  <a:lnTo>
                    <a:pt x="23372" y="21585"/>
                  </a:lnTo>
                  <a:lnTo>
                    <a:pt x="23563" y="21331"/>
                  </a:lnTo>
                  <a:lnTo>
                    <a:pt x="23764" y="21077"/>
                  </a:lnTo>
                  <a:lnTo>
                    <a:pt x="23943" y="20823"/>
                  </a:lnTo>
                  <a:lnTo>
                    <a:pt x="24134" y="20569"/>
                  </a:lnTo>
                  <a:lnTo>
                    <a:pt x="24303" y="20295"/>
                  </a:lnTo>
                  <a:lnTo>
                    <a:pt x="24472" y="20030"/>
                  </a:lnTo>
                  <a:lnTo>
                    <a:pt x="24631" y="19755"/>
                  </a:lnTo>
                  <a:lnTo>
                    <a:pt x="24789" y="19480"/>
                  </a:lnTo>
                  <a:lnTo>
                    <a:pt x="24937" y="19195"/>
                  </a:lnTo>
                  <a:lnTo>
                    <a:pt x="25086" y="18909"/>
                  </a:lnTo>
                  <a:lnTo>
                    <a:pt x="25223" y="18613"/>
                  </a:lnTo>
                  <a:lnTo>
                    <a:pt x="25350" y="18327"/>
                  </a:lnTo>
                  <a:lnTo>
                    <a:pt x="25466" y="18021"/>
                  </a:lnTo>
                  <a:lnTo>
                    <a:pt x="25583" y="17725"/>
                  </a:lnTo>
                  <a:lnTo>
                    <a:pt x="25688" y="17418"/>
                  </a:lnTo>
                  <a:lnTo>
                    <a:pt x="25794" y="17111"/>
                  </a:lnTo>
                  <a:lnTo>
                    <a:pt x="25889" y="16805"/>
                  </a:lnTo>
                  <a:lnTo>
                    <a:pt x="25974" y="16487"/>
                  </a:lnTo>
                  <a:lnTo>
                    <a:pt x="26048" y="16170"/>
                  </a:lnTo>
                  <a:lnTo>
                    <a:pt x="26122" y="15853"/>
                  </a:lnTo>
                  <a:lnTo>
                    <a:pt x="26175" y="15525"/>
                  </a:lnTo>
                  <a:lnTo>
                    <a:pt x="26238" y="15197"/>
                  </a:lnTo>
                  <a:lnTo>
                    <a:pt x="26281" y="14869"/>
                  </a:lnTo>
                  <a:lnTo>
                    <a:pt x="26312" y="14541"/>
                  </a:lnTo>
                  <a:lnTo>
                    <a:pt x="26344" y="14203"/>
                  </a:lnTo>
                  <a:lnTo>
                    <a:pt x="26365" y="13875"/>
                  </a:lnTo>
                  <a:lnTo>
                    <a:pt x="26386" y="13537"/>
                  </a:lnTo>
                  <a:lnTo>
                    <a:pt x="26386" y="13188"/>
                  </a:lnTo>
                  <a:lnTo>
                    <a:pt x="26386" y="12849"/>
                  </a:lnTo>
                  <a:lnTo>
                    <a:pt x="26365" y="12511"/>
                  </a:lnTo>
                  <a:lnTo>
                    <a:pt x="26344" y="12183"/>
                  </a:lnTo>
                  <a:lnTo>
                    <a:pt x="26312" y="11845"/>
                  </a:lnTo>
                  <a:lnTo>
                    <a:pt x="26281" y="11517"/>
                  </a:lnTo>
                  <a:lnTo>
                    <a:pt x="26238" y="11189"/>
                  </a:lnTo>
                  <a:lnTo>
                    <a:pt x="26175" y="10861"/>
                  </a:lnTo>
                  <a:lnTo>
                    <a:pt x="26122" y="10533"/>
                  </a:lnTo>
                  <a:lnTo>
                    <a:pt x="26048" y="10216"/>
                  </a:lnTo>
                  <a:lnTo>
                    <a:pt x="25974" y="9899"/>
                  </a:lnTo>
                  <a:lnTo>
                    <a:pt x="25889" y="9582"/>
                  </a:lnTo>
                  <a:lnTo>
                    <a:pt x="25794" y="9275"/>
                  </a:lnTo>
                  <a:lnTo>
                    <a:pt x="25688" y="8968"/>
                  </a:lnTo>
                  <a:lnTo>
                    <a:pt x="25583" y="8662"/>
                  </a:lnTo>
                  <a:lnTo>
                    <a:pt x="25466" y="8355"/>
                  </a:lnTo>
                  <a:lnTo>
                    <a:pt x="25350" y="8059"/>
                  </a:lnTo>
                  <a:lnTo>
                    <a:pt x="25223" y="7763"/>
                  </a:lnTo>
                  <a:lnTo>
                    <a:pt x="25086" y="7477"/>
                  </a:lnTo>
                  <a:lnTo>
                    <a:pt x="24937" y="7192"/>
                  </a:lnTo>
                  <a:lnTo>
                    <a:pt x="24789" y="6906"/>
                  </a:lnTo>
                  <a:lnTo>
                    <a:pt x="24631" y="6631"/>
                  </a:lnTo>
                  <a:lnTo>
                    <a:pt x="24472" y="6356"/>
                  </a:lnTo>
                  <a:lnTo>
                    <a:pt x="24303" y="6081"/>
                  </a:lnTo>
                  <a:lnTo>
                    <a:pt x="24134" y="5817"/>
                  </a:lnTo>
                  <a:lnTo>
                    <a:pt x="23943" y="5563"/>
                  </a:lnTo>
                  <a:lnTo>
                    <a:pt x="23764" y="5299"/>
                  </a:lnTo>
                  <a:lnTo>
                    <a:pt x="23563" y="5055"/>
                  </a:lnTo>
                  <a:lnTo>
                    <a:pt x="23372" y="4801"/>
                  </a:lnTo>
                  <a:lnTo>
                    <a:pt x="23161" y="4558"/>
                  </a:lnTo>
                  <a:lnTo>
                    <a:pt x="22949" y="4326"/>
                  </a:lnTo>
                  <a:lnTo>
                    <a:pt x="22738" y="4093"/>
                  </a:lnTo>
                  <a:lnTo>
                    <a:pt x="22516" y="3871"/>
                  </a:lnTo>
                  <a:lnTo>
                    <a:pt x="22294" y="3649"/>
                  </a:lnTo>
                  <a:lnTo>
                    <a:pt x="22061" y="3427"/>
                  </a:lnTo>
                  <a:lnTo>
                    <a:pt x="21818" y="3215"/>
                  </a:lnTo>
                  <a:lnTo>
                    <a:pt x="21574" y="3014"/>
                  </a:lnTo>
                  <a:lnTo>
                    <a:pt x="21331" y="2813"/>
                  </a:lnTo>
                  <a:lnTo>
                    <a:pt x="21077" y="2623"/>
                  </a:lnTo>
                  <a:lnTo>
                    <a:pt x="20824" y="2433"/>
                  </a:lnTo>
                  <a:lnTo>
                    <a:pt x="20559" y="2253"/>
                  </a:lnTo>
                  <a:lnTo>
                    <a:pt x="20295" y="2084"/>
                  </a:lnTo>
                  <a:lnTo>
                    <a:pt x="20030" y="1914"/>
                  </a:lnTo>
                  <a:lnTo>
                    <a:pt x="19755" y="1745"/>
                  </a:lnTo>
                  <a:lnTo>
                    <a:pt x="19470" y="1597"/>
                  </a:lnTo>
                  <a:lnTo>
                    <a:pt x="19195" y="1438"/>
                  </a:lnTo>
                  <a:lnTo>
                    <a:pt x="18909" y="1301"/>
                  </a:lnTo>
                  <a:lnTo>
                    <a:pt x="18613" y="1163"/>
                  </a:lnTo>
                  <a:lnTo>
                    <a:pt x="18317" y="1037"/>
                  </a:lnTo>
                  <a:lnTo>
                    <a:pt x="18021" y="910"/>
                  </a:lnTo>
                  <a:lnTo>
                    <a:pt x="17725" y="804"/>
                  </a:lnTo>
                  <a:lnTo>
                    <a:pt x="17418" y="688"/>
                  </a:lnTo>
                  <a:lnTo>
                    <a:pt x="17112" y="592"/>
                  </a:lnTo>
                  <a:lnTo>
                    <a:pt x="16794" y="497"/>
                  </a:lnTo>
                  <a:lnTo>
                    <a:pt x="16488" y="413"/>
                  </a:lnTo>
                  <a:lnTo>
                    <a:pt x="16170" y="339"/>
                  </a:lnTo>
                  <a:lnTo>
                    <a:pt x="15843" y="265"/>
                  </a:lnTo>
                  <a:lnTo>
                    <a:pt x="15525" y="201"/>
                  </a:lnTo>
                  <a:lnTo>
                    <a:pt x="15197" y="148"/>
                  </a:lnTo>
                  <a:lnTo>
                    <a:pt x="14870" y="106"/>
                  </a:lnTo>
                  <a:lnTo>
                    <a:pt x="14542" y="64"/>
                  </a:lnTo>
                  <a:lnTo>
                    <a:pt x="14203" y="32"/>
                  </a:lnTo>
                  <a:lnTo>
                    <a:pt x="13865" y="11"/>
                  </a:lnTo>
                  <a:lnTo>
                    <a:pt x="13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14"/>
          <p:cNvGrpSpPr/>
          <p:nvPr/>
        </p:nvGrpSpPr>
        <p:grpSpPr>
          <a:xfrm>
            <a:off x="5609357" y="4046153"/>
            <a:ext cx="458202" cy="457241"/>
            <a:chOff x="3193175" y="3795525"/>
            <a:chExt cx="961600" cy="961600"/>
          </a:xfrm>
        </p:grpSpPr>
        <p:sp>
          <p:nvSpPr>
            <p:cNvPr id="62" name="Google Shape;62;p14"/>
            <p:cNvSpPr/>
            <p:nvPr/>
          </p:nvSpPr>
          <p:spPr>
            <a:xfrm>
              <a:off x="3193175" y="3795525"/>
              <a:ext cx="961600" cy="488350"/>
            </a:xfrm>
            <a:custGeom>
              <a:avLst/>
              <a:gdLst/>
              <a:ahLst/>
              <a:cxnLst/>
              <a:rect l="l" t="t" r="r" b="b"/>
              <a:pathLst>
                <a:path w="38464" h="19534" extrusionOk="0">
                  <a:moveTo>
                    <a:pt x="15779" y="7509"/>
                  </a:moveTo>
                  <a:lnTo>
                    <a:pt x="16371" y="7519"/>
                  </a:lnTo>
                  <a:lnTo>
                    <a:pt x="16953" y="7551"/>
                  </a:lnTo>
                  <a:lnTo>
                    <a:pt x="17524" y="7615"/>
                  </a:lnTo>
                  <a:lnTo>
                    <a:pt x="18095" y="7689"/>
                  </a:lnTo>
                  <a:lnTo>
                    <a:pt x="18666" y="7794"/>
                  </a:lnTo>
                  <a:lnTo>
                    <a:pt x="19216" y="7911"/>
                  </a:lnTo>
                  <a:lnTo>
                    <a:pt x="19766" y="8059"/>
                  </a:lnTo>
                  <a:lnTo>
                    <a:pt x="20316" y="8217"/>
                  </a:lnTo>
                  <a:lnTo>
                    <a:pt x="20845" y="8397"/>
                  </a:lnTo>
                  <a:lnTo>
                    <a:pt x="21363" y="8598"/>
                  </a:lnTo>
                  <a:lnTo>
                    <a:pt x="21881" y="8820"/>
                  </a:lnTo>
                  <a:lnTo>
                    <a:pt x="22389" y="9063"/>
                  </a:lnTo>
                  <a:lnTo>
                    <a:pt x="22886" y="9328"/>
                  </a:lnTo>
                  <a:lnTo>
                    <a:pt x="23362" y="9603"/>
                  </a:lnTo>
                  <a:lnTo>
                    <a:pt x="23838" y="9899"/>
                  </a:lnTo>
                  <a:lnTo>
                    <a:pt x="24303" y="10216"/>
                  </a:lnTo>
                  <a:lnTo>
                    <a:pt x="24747" y="10544"/>
                  </a:lnTo>
                  <a:lnTo>
                    <a:pt x="25181" y="10893"/>
                  </a:lnTo>
                  <a:lnTo>
                    <a:pt x="25604" y="11253"/>
                  </a:lnTo>
                  <a:lnTo>
                    <a:pt x="26016" y="11633"/>
                  </a:lnTo>
                  <a:lnTo>
                    <a:pt x="26407" y="12025"/>
                  </a:lnTo>
                  <a:lnTo>
                    <a:pt x="26788" y="12437"/>
                  </a:lnTo>
                  <a:lnTo>
                    <a:pt x="27148" y="12860"/>
                  </a:lnTo>
                  <a:lnTo>
                    <a:pt x="27497" y="13294"/>
                  </a:lnTo>
                  <a:lnTo>
                    <a:pt x="27835" y="13748"/>
                  </a:lnTo>
                  <a:lnTo>
                    <a:pt x="28142" y="14214"/>
                  </a:lnTo>
                  <a:lnTo>
                    <a:pt x="28448" y="14690"/>
                  </a:lnTo>
                  <a:lnTo>
                    <a:pt x="28723" y="15187"/>
                  </a:lnTo>
                  <a:lnTo>
                    <a:pt x="28988" y="15694"/>
                  </a:lnTo>
                  <a:lnTo>
                    <a:pt x="29231" y="16202"/>
                  </a:lnTo>
                  <a:lnTo>
                    <a:pt x="29453" y="16731"/>
                  </a:lnTo>
                  <a:lnTo>
                    <a:pt x="29665" y="17281"/>
                  </a:lnTo>
                  <a:lnTo>
                    <a:pt x="26006" y="17281"/>
                  </a:lnTo>
                  <a:lnTo>
                    <a:pt x="25879" y="16942"/>
                  </a:lnTo>
                  <a:lnTo>
                    <a:pt x="25741" y="16614"/>
                  </a:lnTo>
                  <a:lnTo>
                    <a:pt x="25593" y="16297"/>
                  </a:lnTo>
                  <a:lnTo>
                    <a:pt x="25424" y="15990"/>
                  </a:lnTo>
                  <a:lnTo>
                    <a:pt x="25255" y="15684"/>
                  </a:lnTo>
                  <a:lnTo>
                    <a:pt x="25075" y="15388"/>
                  </a:lnTo>
                  <a:lnTo>
                    <a:pt x="24874" y="15102"/>
                  </a:lnTo>
                  <a:lnTo>
                    <a:pt x="24673" y="14827"/>
                  </a:lnTo>
                  <a:lnTo>
                    <a:pt x="24461" y="14552"/>
                  </a:lnTo>
                  <a:lnTo>
                    <a:pt x="24239" y="14298"/>
                  </a:lnTo>
                  <a:lnTo>
                    <a:pt x="24007" y="14044"/>
                  </a:lnTo>
                  <a:lnTo>
                    <a:pt x="23764" y="13801"/>
                  </a:lnTo>
                  <a:lnTo>
                    <a:pt x="23510" y="13569"/>
                  </a:lnTo>
                  <a:lnTo>
                    <a:pt x="23245" y="13346"/>
                  </a:lnTo>
                  <a:lnTo>
                    <a:pt x="22981" y="13135"/>
                  </a:lnTo>
                  <a:lnTo>
                    <a:pt x="22706" y="12923"/>
                  </a:lnTo>
                  <a:lnTo>
                    <a:pt x="22420" y="12733"/>
                  </a:lnTo>
                  <a:lnTo>
                    <a:pt x="22135" y="12553"/>
                  </a:lnTo>
                  <a:lnTo>
                    <a:pt x="21839" y="12384"/>
                  </a:lnTo>
                  <a:lnTo>
                    <a:pt x="21532" y="12225"/>
                  </a:lnTo>
                  <a:lnTo>
                    <a:pt x="21225" y="12077"/>
                  </a:lnTo>
                  <a:lnTo>
                    <a:pt x="20908" y="11940"/>
                  </a:lnTo>
                  <a:lnTo>
                    <a:pt x="20580" y="11813"/>
                  </a:lnTo>
                  <a:lnTo>
                    <a:pt x="20252" y="11697"/>
                  </a:lnTo>
                  <a:lnTo>
                    <a:pt x="19925" y="11602"/>
                  </a:lnTo>
                  <a:lnTo>
                    <a:pt x="19586" y="11517"/>
                  </a:lnTo>
                  <a:lnTo>
                    <a:pt x="19237" y="11443"/>
                  </a:lnTo>
                  <a:lnTo>
                    <a:pt x="18899" y="11379"/>
                  </a:lnTo>
                  <a:lnTo>
                    <a:pt x="18539" y="11327"/>
                  </a:lnTo>
                  <a:lnTo>
                    <a:pt x="18190" y="11295"/>
                  </a:lnTo>
                  <a:lnTo>
                    <a:pt x="17831" y="11274"/>
                  </a:lnTo>
                  <a:lnTo>
                    <a:pt x="17471" y="11263"/>
                  </a:lnTo>
                  <a:lnTo>
                    <a:pt x="14647" y="11263"/>
                  </a:lnTo>
                  <a:lnTo>
                    <a:pt x="14531" y="11274"/>
                  </a:lnTo>
                  <a:lnTo>
                    <a:pt x="14425" y="11284"/>
                  </a:lnTo>
                  <a:lnTo>
                    <a:pt x="14320" y="11316"/>
                  </a:lnTo>
                  <a:lnTo>
                    <a:pt x="14214" y="11358"/>
                  </a:lnTo>
                  <a:lnTo>
                    <a:pt x="14119" y="11401"/>
                  </a:lnTo>
                  <a:lnTo>
                    <a:pt x="14023" y="11453"/>
                  </a:lnTo>
                  <a:lnTo>
                    <a:pt x="13939" y="11528"/>
                  </a:lnTo>
                  <a:lnTo>
                    <a:pt x="13854" y="11591"/>
                  </a:lnTo>
                  <a:lnTo>
                    <a:pt x="13780" y="11676"/>
                  </a:lnTo>
                  <a:lnTo>
                    <a:pt x="13717" y="11760"/>
                  </a:lnTo>
                  <a:lnTo>
                    <a:pt x="13664" y="11855"/>
                  </a:lnTo>
                  <a:lnTo>
                    <a:pt x="13611" y="11951"/>
                  </a:lnTo>
                  <a:lnTo>
                    <a:pt x="13579" y="12056"/>
                  </a:lnTo>
                  <a:lnTo>
                    <a:pt x="13548" y="12162"/>
                  </a:lnTo>
                  <a:lnTo>
                    <a:pt x="13526" y="12278"/>
                  </a:lnTo>
                  <a:lnTo>
                    <a:pt x="13526" y="12395"/>
                  </a:lnTo>
                  <a:lnTo>
                    <a:pt x="13526" y="12511"/>
                  </a:lnTo>
                  <a:lnTo>
                    <a:pt x="13548" y="12617"/>
                  </a:lnTo>
                  <a:lnTo>
                    <a:pt x="13579" y="12723"/>
                  </a:lnTo>
                  <a:lnTo>
                    <a:pt x="13611" y="12828"/>
                  </a:lnTo>
                  <a:lnTo>
                    <a:pt x="13664" y="12934"/>
                  </a:lnTo>
                  <a:lnTo>
                    <a:pt x="13717" y="13019"/>
                  </a:lnTo>
                  <a:lnTo>
                    <a:pt x="13780" y="13114"/>
                  </a:lnTo>
                  <a:lnTo>
                    <a:pt x="13854" y="13188"/>
                  </a:lnTo>
                  <a:lnTo>
                    <a:pt x="13939" y="13262"/>
                  </a:lnTo>
                  <a:lnTo>
                    <a:pt x="14023" y="13325"/>
                  </a:lnTo>
                  <a:lnTo>
                    <a:pt x="14119" y="13378"/>
                  </a:lnTo>
                  <a:lnTo>
                    <a:pt x="14214" y="13431"/>
                  </a:lnTo>
                  <a:lnTo>
                    <a:pt x="14320" y="13473"/>
                  </a:lnTo>
                  <a:lnTo>
                    <a:pt x="14425" y="13495"/>
                  </a:lnTo>
                  <a:lnTo>
                    <a:pt x="14531" y="13516"/>
                  </a:lnTo>
                  <a:lnTo>
                    <a:pt x="17471" y="13516"/>
                  </a:lnTo>
                  <a:lnTo>
                    <a:pt x="17714" y="13526"/>
                  </a:lnTo>
                  <a:lnTo>
                    <a:pt x="17958" y="13537"/>
                  </a:lnTo>
                  <a:lnTo>
                    <a:pt x="18201" y="13558"/>
                  </a:lnTo>
                  <a:lnTo>
                    <a:pt x="18433" y="13590"/>
                  </a:lnTo>
                  <a:lnTo>
                    <a:pt x="18677" y="13621"/>
                  </a:lnTo>
                  <a:lnTo>
                    <a:pt x="18909" y="13674"/>
                  </a:lnTo>
                  <a:lnTo>
                    <a:pt x="19142" y="13727"/>
                  </a:lnTo>
                  <a:lnTo>
                    <a:pt x="19364" y="13791"/>
                  </a:lnTo>
                  <a:lnTo>
                    <a:pt x="19597" y="13854"/>
                  </a:lnTo>
                  <a:lnTo>
                    <a:pt x="19819" y="13939"/>
                  </a:lnTo>
                  <a:lnTo>
                    <a:pt x="20030" y="14023"/>
                  </a:lnTo>
                  <a:lnTo>
                    <a:pt x="20252" y="14108"/>
                  </a:lnTo>
                  <a:lnTo>
                    <a:pt x="20464" y="14214"/>
                  </a:lnTo>
                  <a:lnTo>
                    <a:pt x="20665" y="14319"/>
                  </a:lnTo>
                  <a:lnTo>
                    <a:pt x="20876" y="14425"/>
                  </a:lnTo>
                  <a:lnTo>
                    <a:pt x="21077" y="14552"/>
                  </a:lnTo>
                  <a:lnTo>
                    <a:pt x="21268" y="14668"/>
                  </a:lnTo>
                  <a:lnTo>
                    <a:pt x="21458" y="14806"/>
                  </a:lnTo>
                  <a:lnTo>
                    <a:pt x="21648" y="14943"/>
                  </a:lnTo>
                  <a:lnTo>
                    <a:pt x="21828" y="15091"/>
                  </a:lnTo>
                  <a:lnTo>
                    <a:pt x="21997" y="15239"/>
                  </a:lnTo>
                  <a:lnTo>
                    <a:pt x="22167" y="15398"/>
                  </a:lnTo>
                  <a:lnTo>
                    <a:pt x="22336" y="15567"/>
                  </a:lnTo>
                  <a:lnTo>
                    <a:pt x="22494" y="15737"/>
                  </a:lnTo>
                  <a:lnTo>
                    <a:pt x="22653" y="15906"/>
                  </a:lnTo>
                  <a:lnTo>
                    <a:pt x="22801" y="16086"/>
                  </a:lnTo>
                  <a:lnTo>
                    <a:pt x="22939" y="16276"/>
                  </a:lnTo>
                  <a:lnTo>
                    <a:pt x="23076" y="16466"/>
                  </a:lnTo>
                  <a:lnTo>
                    <a:pt x="23203" y="16657"/>
                  </a:lnTo>
                  <a:lnTo>
                    <a:pt x="23330" y="16858"/>
                  </a:lnTo>
                  <a:lnTo>
                    <a:pt x="23446" y="17069"/>
                  </a:lnTo>
                  <a:lnTo>
                    <a:pt x="23552" y="17281"/>
                  </a:lnTo>
                  <a:lnTo>
                    <a:pt x="6388" y="17281"/>
                  </a:lnTo>
                  <a:lnTo>
                    <a:pt x="6176" y="17270"/>
                  </a:lnTo>
                  <a:lnTo>
                    <a:pt x="5965" y="17249"/>
                  </a:lnTo>
                  <a:lnTo>
                    <a:pt x="5764" y="17228"/>
                  </a:lnTo>
                  <a:lnTo>
                    <a:pt x="5553" y="17196"/>
                  </a:lnTo>
                  <a:lnTo>
                    <a:pt x="5352" y="17143"/>
                  </a:lnTo>
                  <a:lnTo>
                    <a:pt x="5161" y="17090"/>
                  </a:lnTo>
                  <a:lnTo>
                    <a:pt x="4971" y="17027"/>
                  </a:lnTo>
                  <a:lnTo>
                    <a:pt x="4780" y="16953"/>
                  </a:lnTo>
                  <a:lnTo>
                    <a:pt x="4601" y="16868"/>
                  </a:lnTo>
                  <a:lnTo>
                    <a:pt x="4421" y="16773"/>
                  </a:lnTo>
                  <a:lnTo>
                    <a:pt x="4252" y="16678"/>
                  </a:lnTo>
                  <a:lnTo>
                    <a:pt x="4083" y="16572"/>
                  </a:lnTo>
                  <a:lnTo>
                    <a:pt x="3913" y="16456"/>
                  </a:lnTo>
                  <a:lnTo>
                    <a:pt x="3765" y="16329"/>
                  </a:lnTo>
                  <a:lnTo>
                    <a:pt x="3607" y="16202"/>
                  </a:lnTo>
                  <a:lnTo>
                    <a:pt x="3469" y="16064"/>
                  </a:lnTo>
                  <a:lnTo>
                    <a:pt x="3332" y="15916"/>
                  </a:lnTo>
                  <a:lnTo>
                    <a:pt x="3205" y="15768"/>
                  </a:lnTo>
                  <a:lnTo>
                    <a:pt x="3078" y="15610"/>
                  </a:lnTo>
                  <a:lnTo>
                    <a:pt x="2962" y="15451"/>
                  </a:lnTo>
                  <a:lnTo>
                    <a:pt x="2856" y="15282"/>
                  </a:lnTo>
                  <a:lnTo>
                    <a:pt x="2761" y="15113"/>
                  </a:lnTo>
                  <a:lnTo>
                    <a:pt x="2665" y="14933"/>
                  </a:lnTo>
                  <a:lnTo>
                    <a:pt x="2581" y="14753"/>
                  </a:lnTo>
                  <a:lnTo>
                    <a:pt x="2507" y="14563"/>
                  </a:lnTo>
                  <a:lnTo>
                    <a:pt x="2443" y="14372"/>
                  </a:lnTo>
                  <a:lnTo>
                    <a:pt x="2390" y="14171"/>
                  </a:lnTo>
                  <a:lnTo>
                    <a:pt x="2338" y="13970"/>
                  </a:lnTo>
                  <a:lnTo>
                    <a:pt x="2306" y="13770"/>
                  </a:lnTo>
                  <a:lnTo>
                    <a:pt x="2274" y="13569"/>
                  </a:lnTo>
                  <a:lnTo>
                    <a:pt x="2264" y="13357"/>
                  </a:lnTo>
                  <a:lnTo>
                    <a:pt x="2253" y="13146"/>
                  </a:lnTo>
                  <a:lnTo>
                    <a:pt x="2264" y="12934"/>
                  </a:lnTo>
                  <a:lnTo>
                    <a:pt x="2274" y="12723"/>
                  </a:lnTo>
                  <a:lnTo>
                    <a:pt x="2306" y="12511"/>
                  </a:lnTo>
                  <a:lnTo>
                    <a:pt x="2338" y="12310"/>
                  </a:lnTo>
                  <a:lnTo>
                    <a:pt x="2390" y="12109"/>
                  </a:lnTo>
                  <a:lnTo>
                    <a:pt x="2443" y="11919"/>
                  </a:lnTo>
                  <a:lnTo>
                    <a:pt x="2507" y="11728"/>
                  </a:lnTo>
                  <a:lnTo>
                    <a:pt x="2581" y="11538"/>
                  </a:lnTo>
                  <a:lnTo>
                    <a:pt x="2665" y="11358"/>
                  </a:lnTo>
                  <a:lnTo>
                    <a:pt x="2761" y="11179"/>
                  </a:lnTo>
                  <a:lnTo>
                    <a:pt x="2856" y="10999"/>
                  </a:lnTo>
                  <a:lnTo>
                    <a:pt x="2962" y="10840"/>
                  </a:lnTo>
                  <a:lnTo>
                    <a:pt x="3078" y="10671"/>
                  </a:lnTo>
                  <a:lnTo>
                    <a:pt x="3205" y="10512"/>
                  </a:lnTo>
                  <a:lnTo>
                    <a:pt x="3332" y="10364"/>
                  </a:lnTo>
                  <a:lnTo>
                    <a:pt x="3469" y="10227"/>
                  </a:lnTo>
                  <a:lnTo>
                    <a:pt x="3607" y="10089"/>
                  </a:lnTo>
                  <a:lnTo>
                    <a:pt x="3765" y="9952"/>
                  </a:lnTo>
                  <a:lnTo>
                    <a:pt x="3913" y="9835"/>
                  </a:lnTo>
                  <a:lnTo>
                    <a:pt x="4083" y="9719"/>
                  </a:lnTo>
                  <a:lnTo>
                    <a:pt x="4252" y="9613"/>
                  </a:lnTo>
                  <a:lnTo>
                    <a:pt x="4421" y="9508"/>
                  </a:lnTo>
                  <a:lnTo>
                    <a:pt x="4601" y="9423"/>
                  </a:lnTo>
                  <a:lnTo>
                    <a:pt x="4780" y="9338"/>
                  </a:lnTo>
                  <a:lnTo>
                    <a:pt x="4971" y="9264"/>
                  </a:lnTo>
                  <a:lnTo>
                    <a:pt x="5161" y="9201"/>
                  </a:lnTo>
                  <a:lnTo>
                    <a:pt x="5352" y="9137"/>
                  </a:lnTo>
                  <a:lnTo>
                    <a:pt x="5553" y="9095"/>
                  </a:lnTo>
                  <a:lnTo>
                    <a:pt x="5764" y="9063"/>
                  </a:lnTo>
                  <a:lnTo>
                    <a:pt x="5965" y="9032"/>
                  </a:lnTo>
                  <a:lnTo>
                    <a:pt x="6176" y="9021"/>
                  </a:lnTo>
                  <a:lnTo>
                    <a:pt x="6388" y="9011"/>
                  </a:lnTo>
                  <a:lnTo>
                    <a:pt x="6631" y="9021"/>
                  </a:lnTo>
                  <a:lnTo>
                    <a:pt x="6864" y="9042"/>
                  </a:lnTo>
                  <a:lnTo>
                    <a:pt x="7097" y="9074"/>
                  </a:lnTo>
                  <a:lnTo>
                    <a:pt x="7329" y="9116"/>
                  </a:lnTo>
                  <a:lnTo>
                    <a:pt x="7551" y="9180"/>
                  </a:lnTo>
                  <a:lnTo>
                    <a:pt x="7773" y="9254"/>
                  </a:lnTo>
                  <a:lnTo>
                    <a:pt x="7995" y="9338"/>
                  </a:lnTo>
                  <a:lnTo>
                    <a:pt x="8207" y="9434"/>
                  </a:lnTo>
                  <a:lnTo>
                    <a:pt x="8418" y="9539"/>
                  </a:lnTo>
                  <a:lnTo>
                    <a:pt x="8609" y="9666"/>
                  </a:lnTo>
                  <a:lnTo>
                    <a:pt x="8810" y="9793"/>
                  </a:lnTo>
                  <a:lnTo>
                    <a:pt x="8990" y="9941"/>
                  </a:lnTo>
                  <a:lnTo>
                    <a:pt x="9169" y="10100"/>
                  </a:lnTo>
                  <a:lnTo>
                    <a:pt x="9339" y="10258"/>
                  </a:lnTo>
                  <a:lnTo>
                    <a:pt x="9508" y="10438"/>
                  </a:lnTo>
                  <a:lnTo>
                    <a:pt x="9656" y="10629"/>
                  </a:lnTo>
                  <a:lnTo>
                    <a:pt x="9751" y="10734"/>
                  </a:lnTo>
                  <a:lnTo>
                    <a:pt x="9867" y="10830"/>
                  </a:lnTo>
                  <a:lnTo>
                    <a:pt x="9994" y="10914"/>
                  </a:lnTo>
                  <a:lnTo>
                    <a:pt x="10121" y="10978"/>
                  </a:lnTo>
                  <a:lnTo>
                    <a:pt x="10259" y="11030"/>
                  </a:lnTo>
                  <a:lnTo>
                    <a:pt x="10407" y="11052"/>
                  </a:lnTo>
                  <a:lnTo>
                    <a:pt x="10555" y="11062"/>
                  </a:lnTo>
                  <a:lnTo>
                    <a:pt x="10703" y="11052"/>
                  </a:lnTo>
                  <a:lnTo>
                    <a:pt x="10851" y="11020"/>
                  </a:lnTo>
                  <a:lnTo>
                    <a:pt x="10988" y="10967"/>
                  </a:lnTo>
                  <a:lnTo>
                    <a:pt x="11126" y="10904"/>
                  </a:lnTo>
                  <a:lnTo>
                    <a:pt x="11242" y="10819"/>
                  </a:lnTo>
                  <a:lnTo>
                    <a:pt x="11348" y="10724"/>
                  </a:lnTo>
                  <a:lnTo>
                    <a:pt x="11443" y="10618"/>
                  </a:lnTo>
                  <a:lnTo>
                    <a:pt x="11528" y="10491"/>
                  </a:lnTo>
                  <a:lnTo>
                    <a:pt x="11591" y="10354"/>
                  </a:lnTo>
                  <a:lnTo>
                    <a:pt x="11665" y="10195"/>
                  </a:lnTo>
                  <a:lnTo>
                    <a:pt x="11739" y="10036"/>
                  </a:lnTo>
                  <a:lnTo>
                    <a:pt x="11813" y="9888"/>
                  </a:lnTo>
                  <a:lnTo>
                    <a:pt x="11898" y="9740"/>
                  </a:lnTo>
                  <a:lnTo>
                    <a:pt x="12078" y="9444"/>
                  </a:lnTo>
                  <a:lnTo>
                    <a:pt x="12279" y="9180"/>
                  </a:lnTo>
                  <a:lnTo>
                    <a:pt x="12501" y="8926"/>
                  </a:lnTo>
                  <a:lnTo>
                    <a:pt x="12733" y="8693"/>
                  </a:lnTo>
                  <a:lnTo>
                    <a:pt x="12987" y="8482"/>
                  </a:lnTo>
                  <a:lnTo>
                    <a:pt x="13251" y="8281"/>
                  </a:lnTo>
                  <a:lnTo>
                    <a:pt x="13526" y="8112"/>
                  </a:lnTo>
                  <a:lnTo>
                    <a:pt x="13823" y="7953"/>
                  </a:lnTo>
                  <a:lnTo>
                    <a:pt x="14129" y="7826"/>
                  </a:lnTo>
                  <a:lnTo>
                    <a:pt x="14446" y="7710"/>
                  </a:lnTo>
                  <a:lnTo>
                    <a:pt x="14764" y="7625"/>
                  </a:lnTo>
                  <a:lnTo>
                    <a:pt x="14933" y="7593"/>
                  </a:lnTo>
                  <a:lnTo>
                    <a:pt x="15102" y="7562"/>
                  </a:lnTo>
                  <a:lnTo>
                    <a:pt x="15271" y="7541"/>
                  </a:lnTo>
                  <a:lnTo>
                    <a:pt x="15441" y="7519"/>
                  </a:lnTo>
                  <a:lnTo>
                    <a:pt x="15610" y="7509"/>
                  </a:lnTo>
                  <a:close/>
                  <a:moveTo>
                    <a:pt x="36211" y="13717"/>
                  </a:moveTo>
                  <a:lnTo>
                    <a:pt x="36211" y="17281"/>
                  </a:lnTo>
                  <a:lnTo>
                    <a:pt x="32034" y="17281"/>
                  </a:lnTo>
                  <a:lnTo>
                    <a:pt x="32034" y="17270"/>
                  </a:lnTo>
                  <a:lnTo>
                    <a:pt x="31917" y="16921"/>
                  </a:lnTo>
                  <a:lnTo>
                    <a:pt x="31801" y="16583"/>
                  </a:lnTo>
                  <a:lnTo>
                    <a:pt x="31674" y="16234"/>
                  </a:lnTo>
                  <a:lnTo>
                    <a:pt x="31547" y="15895"/>
                  </a:lnTo>
                  <a:lnTo>
                    <a:pt x="31410" y="15557"/>
                  </a:lnTo>
                  <a:lnTo>
                    <a:pt x="31262" y="15229"/>
                  </a:lnTo>
                  <a:lnTo>
                    <a:pt x="31113" y="14901"/>
                  </a:lnTo>
                  <a:lnTo>
                    <a:pt x="30955" y="14584"/>
                  </a:lnTo>
                  <a:lnTo>
                    <a:pt x="36211" y="13717"/>
                  </a:lnTo>
                  <a:close/>
                  <a:moveTo>
                    <a:pt x="16043" y="0"/>
                  </a:moveTo>
                  <a:lnTo>
                    <a:pt x="15938" y="21"/>
                  </a:lnTo>
                  <a:lnTo>
                    <a:pt x="15832" y="43"/>
                  </a:lnTo>
                  <a:lnTo>
                    <a:pt x="15726" y="85"/>
                  </a:lnTo>
                  <a:lnTo>
                    <a:pt x="15631" y="127"/>
                  </a:lnTo>
                  <a:lnTo>
                    <a:pt x="15536" y="180"/>
                  </a:lnTo>
                  <a:lnTo>
                    <a:pt x="15441" y="254"/>
                  </a:lnTo>
                  <a:lnTo>
                    <a:pt x="15356" y="328"/>
                  </a:lnTo>
                  <a:lnTo>
                    <a:pt x="15282" y="413"/>
                  </a:lnTo>
                  <a:lnTo>
                    <a:pt x="15208" y="508"/>
                  </a:lnTo>
                  <a:lnTo>
                    <a:pt x="15155" y="603"/>
                  </a:lnTo>
                  <a:lnTo>
                    <a:pt x="15113" y="698"/>
                  </a:lnTo>
                  <a:lnTo>
                    <a:pt x="15070" y="804"/>
                  </a:lnTo>
                  <a:lnTo>
                    <a:pt x="15049" y="910"/>
                  </a:lnTo>
                  <a:lnTo>
                    <a:pt x="15028" y="1015"/>
                  </a:lnTo>
                  <a:lnTo>
                    <a:pt x="15028" y="1121"/>
                  </a:lnTo>
                  <a:lnTo>
                    <a:pt x="15028" y="1238"/>
                  </a:lnTo>
                  <a:lnTo>
                    <a:pt x="15049" y="1343"/>
                  </a:lnTo>
                  <a:lnTo>
                    <a:pt x="15070" y="1449"/>
                  </a:lnTo>
                  <a:lnTo>
                    <a:pt x="15113" y="1544"/>
                  </a:lnTo>
                  <a:lnTo>
                    <a:pt x="15155" y="1650"/>
                  </a:lnTo>
                  <a:lnTo>
                    <a:pt x="15208" y="1745"/>
                  </a:lnTo>
                  <a:lnTo>
                    <a:pt x="15282" y="1840"/>
                  </a:lnTo>
                  <a:lnTo>
                    <a:pt x="15356" y="1925"/>
                  </a:lnTo>
                  <a:lnTo>
                    <a:pt x="16530" y="3099"/>
                  </a:lnTo>
                  <a:lnTo>
                    <a:pt x="16530" y="5277"/>
                  </a:lnTo>
                  <a:lnTo>
                    <a:pt x="16160" y="5256"/>
                  </a:lnTo>
                  <a:lnTo>
                    <a:pt x="15779" y="5256"/>
                  </a:lnTo>
                  <a:lnTo>
                    <a:pt x="15367" y="5267"/>
                  </a:lnTo>
                  <a:lnTo>
                    <a:pt x="14954" y="5309"/>
                  </a:lnTo>
                  <a:lnTo>
                    <a:pt x="14552" y="5362"/>
                  </a:lnTo>
                  <a:lnTo>
                    <a:pt x="14161" y="5447"/>
                  </a:lnTo>
                  <a:lnTo>
                    <a:pt x="13770" y="5563"/>
                  </a:lnTo>
                  <a:lnTo>
                    <a:pt x="13389" y="5690"/>
                  </a:lnTo>
                  <a:lnTo>
                    <a:pt x="13019" y="5838"/>
                  </a:lnTo>
                  <a:lnTo>
                    <a:pt x="12670" y="6007"/>
                  </a:lnTo>
                  <a:lnTo>
                    <a:pt x="12321" y="6208"/>
                  </a:lnTo>
                  <a:lnTo>
                    <a:pt x="11982" y="6420"/>
                  </a:lnTo>
                  <a:lnTo>
                    <a:pt x="11665" y="6652"/>
                  </a:lnTo>
                  <a:lnTo>
                    <a:pt x="11358" y="6906"/>
                  </a:lnTo>
                  <a:lnTo>
                    <a:pt x="11062" y="7170"/>
                  </a:lnTo>
                  <a:lnTo>
                    <a:pt x="10787" y="7456"/>
                  </a:lnTo>
                  <a:lnTo>
                    <a:pt x="10523" y="7763"/>
                  </a:lnTo>
                  <a:lnTo>
                    <a:pt x="10280" y="8080"/>
                  </a:lnTo>
                  <a:lnTo>
                    <a:pt x="9973" y="7858"/>
                  </a:lnTo>
                  <a:lnTo>
                    <a:pt x="9645" y="7657"/>
                  </a:lnTo>
                  <a:lnTo>
                    <a:pt x="9317" y="7467"/>
                  </a:lnTo>
                  <a:lnTo>
                    <a:pt x="8979" y="7308"/>
                  </a:lnTo>
                  <a:lnTo>
                    <a:pt x="8619" y="7160"/>
                  </a:lnTo>
                  <a:lnTo>
                    <a:pt x="8260" y="7033"/>
                  </a:lnTo>
                  <a:lnTo>
                    <a:pt x="7890" y="6938"/>
                  </a:lnTo>
                  <a:lnTo>
                    <a:pt x="7520" y="6864"/>
                  </a:lnTo>
                  <a:lnTo>
                    <a:pt x="7520" y="4876"/>
                  </a:lnTo>
                  <a:lnTo>
                    <a:pt x="7509" y="4770"/>
                  </a:lnTo>
                  <a:lnTo>
                    <a:pt x="7488" y="4653"/>
                  </a:lnTo>
                  <a:lnTo>
                    <a:pt x="7467" y="4548"/>
                  </a:lnTo>
                  <a:lnTo>
                    <a:pt x="7424" y="4442"/>
                  </a:lnTo>
                  <a:lnTo>
                    <a:pt x="7382" y="4347"/>
                  </a:lnTo>
                  <a:lnTo>
                    <a:pt x="7319" y="4252"/>
                  </a:lnTo>
                  <a:lnTo>
                    <a:pt x="7255" y="4167"/>
                  </a:lnTo>
                  <a:lnTo>
                    <a:pt x="7181" y="4082"/>
                  </a:lnTo>
                  <a:lnTo>
                    <a:pt x="7107" y="4008"/>
                  </a:lnTo>
                  <a:lnTo>
                    <a:pt x="7022" y="3945"/>
                  </a:lnTo>
                  <a:lnTo>
                    <a:pt x="6927" y="3892"/>
                  </a:lnTo>
                  <a:lnTo>
                    <a:pt x="6822" y="3839"/>
                  </a:lnTo>
                  <a:lnTo>
                    <a:pt x="6726" y="3807"/>
                  </a:lnTo>
                  <a:lnTo>
                    <a:pt x="6610" y="3776"/>
                  </a:lnTo>
                  <a:lnTo>
                    <a:pt x="6504" y="3755"/>
                  </a:lnTo>
                  <a:lnTo>
                    <a:pt x="6272" y="3755"/>
                  </a:lnTo>
                  <a:lnTo>
                    <a:pt x="6166" y="3776"/>
                  </a:lnTo>
                  <a:lnTo>
                    <a:pt x="6050" y="3807"/>
                  </a:lnTo>
                  <a:lnTo>
                    <a:pt x="5954" y="3839"/>
                  </a:lnTo>
                  <a:lnTo>
                    <a:pt x="5849" y="3892"/>
                  </a:lnTo>
                  <a:lnTo>
                    <a:pt x="5753" y="3945"/>
                  </a:lnTo>
                  <a:lnTo>
                    <a:pt x="5669" y="4008"/>
                  </a:lnTo>
                  <a:lnTo>
                    <a:pt x="5595" y="4082"/>
                  </a:lnTo>
                  <a:lnTo>
                    <a:pt x="5521" y="4167"/>
                  </a:lnTo>
                  <a:lnTo>
                    <a:pt x="5457" y="4252"/>
                  </a:lnTo>
                  <a:lnTo>
                    <a:pt x="5394" y="4347"/>
                  </a:lnTo>
                  <a:lnTo>
                    <a:pt x="5352" y="4442"/>
                  </a:lnTo>
                  <a:lnTo>
                    <a:pt x="5309" y="4548"/>
                  </a:lnTo>
                  <a:lnTo>
                    <a:pt x="5288" y="4653"/>
                  </a:lnTo>
                  <a:lnTo>
                    <a:pt x="5267" y="4770"/>
                  </a:lnTo>
                  <a:lnTo>
                    <a:pt x="5256" y="4876"/>
                  </a:lnTo>
                  <a:lnTo>
                    <a:pt x="5256" y="6864"/>
                  </a:lnTo>
                  <a:lnTo>
                    <a:pt x="4981" y="6917"/>
                  </a:lnTo>
                  <a:lnTo>
                    <a:pt x="4706" y="6980"/>
                  </a:lnTo>
                  <a:lnTo>
                    <a:pt x="4442" y="7065"/>
                  </a:lnTo>
                  <a:lnTo>
                    <a:pt x="4178" y="7160"/>
                  </a:lnTo>
                  <a:lnTo>
                    <a:pt x="3924" y="7255"/>
                  </a:lnTo>
                  <a:lnTo>
                    <a:pt x="3670" y="7371"/>
                  </a:lnTo>
                  <a:lnTo>
                    <a:pt x="3416" y="7488"/>
                  </a:lnTo>
                  <a:lnTo>
                    <a:pt x="3184" y="7625"/>
                  </a:lnTo>
                  <a:lnTo>
                    <a:pt x="2951" y="7773"/>
                  </a:lnTo>
                  <a:lnTo>
                    <a:pt x="2718" y="7921"/>
                  </a:lnTo>
                  <a:lnTo>
                    <a:pt x="2496" y="8080"/>
                  </a:lnTo>
                  <a:lnTo>
                    <a:pt x="2285" y="8260"/>
                  </a:lnTo>
                  <a:lnTo>
                    <a:pt x="2084" y="8439"/>
                  </a:lnTo>
                  <a:lnTo>
                    <a:pt x="1883" y="8630"/>
                  </a:lnTo>
                  <a:lnTo>
                    <a:pt x="1692" y="8820"/>
                  </a:lnTo>
                  <a:lnTo>
                    <a:pt x="1513" y="9021"/>
                  </a:lnTo>
                  <a:lnTo>
                    <a:pt x="1343" y="9243"/>
                  </a:lnTo>
                  <a:lnTo>
                    <a:pt x="1174" y="9455"/>
                  </a:lnTo>
                  <a:lnTo>
                    <a:pt x="1026" y="9687"/>
                  </a:lnTo>
                  <a:lnTo>
                    <a:pt x="878" y="9920"/>
                  </a:lnTo>
                  <a:lnTo>
                    <a:pt x="741" y="10163"/>
                  </a:lnTo>
                  <a:lnTo>
                    <a:pt x="624" y="10407"/>
                  </a:lnTo>
                  <a:lnTo>
                    <a:pt x="508" y="10660"/>
                  </a:lnTo>
                  <a:lnTo>
                    <a:pt x="402" y="10914"/>
                  </a:lnTo>
                  <a:lnTo>
                    <a:pt x="318" y="11179"/>
                  </a:lnTo>
                  <a:lnTo>
                    <a:pt x="233" y="11443"/>
                  </a:lnTo>
                  <a:lnTo>
                    <a:pt x="159" y="11718"/>
                  </a:lnTo>
                  <a:lnTo>
                    <a:pt x="106" y="11993"/>
                  </a:lnTo>
                  <a:lnTo>
                    <a:pt x="64" y="12278"/>
                  </a:lnTo>
                  <a:lnTo>
                    <a:pt x="32" y="12564"/>
                  </a:lnTo>
                  <a:lnTo>
                    <a:pt x="11" y="12849"/>
                  </a:lnTo>
                  <a:lnTo>
                    <a:pt x="0" y="13146"/>
                  </a:lnTo>
                  <a:lnTo>
                    <a:pt x="11" y="13473"/>
                  </a:lnTo>
                  <a:lnTo>
                    <a:pt x="32" y="13791"/>
                  </a:lnTo>
                  <a:lnTo>
                    <a:pt x="74" y="14118"/>
                  </a:lnTo>
                  <a:lnTo>
                    <a:pt x="138" y="14425"/>
                  </a:lnTo>
                  <a:lnTo>
                    <a:pt x="201" y="14742"/>
                  </a:lnTo>
                  <a:lnTo>
                    <a:pt x="286" y="15039"/>
                  </a:lnTo>
                  <a:lnTo>
                    <a:pt x="392" y="15335"/>
                  </a:lnTo>
                  <a:lnTo>
                    <a:pt x="508" y="15631"/>
                  </a:lnTo>
                  <a:lnTo>
                    <a:pt x="635" y="15906"/>
                  </a:lnTo>
                  <a:lnTo>
                    <a:pt x="772" y="16181"/>
                  </a:lnTo>
                  <a:lnTo>
                    <a:pt x="931" y="16456"/>
                  </a:lnTo>
                  <a:lnTo>
                    <a:pt x="1090" y="16709"/>
                  </a:lnTo>
                  <a:lnTo>
                    <a:pt x="1269" y="16963"/>
                  </a:lnTo>
                  <a:lnTo>
                    <a:pt x="1460" y="17207"/>
                  </a:lnTo>
                  <a:lnTo>
                    <a:pt x="1661" y="17439"/>
                  </a:lnTo>
                  <a:lnTo>
                    <a:pt x="1872" y="17661"/>
                  </a:lnTo>
                  <a:lnTo>
                    <a:pt x="2094" y="17873"/>
                  </a:lnTo>
                  <a:lnTo>
                    <a:pt x="2327" y="18074"/>
                  </a:lnTo>
                  <a:lnTo>
                    <a:pt x="2570" y="18253"/>
                  </a:lnTo>
                  <a:lnTo>
                    <a:pt x="2824" y="18433"/>
                  </a:lnTo>
                  <a:lnTo>
                    <a:pt x="3078" y="18602"/>
                  </a:lnTo>
                  <a:lnTo>
                    <a:pt x="3342" y="18761"/>
                  </a:lnTo>
                  <a:lnTo>
                    <a:pt x="3617" y="18899"/>
                  </a:lnTo>
                  <a:lnTo>
                    <a:pt x="3903" y="19026"/>
                  </a:lnTo>
                  <a:lnTo>
                    <a:pt x="4199" y="19142"/>
                  </a:lnTo>
                  <a:lnTo>
                    <a:pt x="4495" y="19237"/>
                  </a:lnTo>
                  <a:lnTo>
                    <a:pt x="4791" y="19332"/>
                  </a:lnTo>
                  <a:lnTo>
                    <a:pt x="5098" y="19396"/>
                  </a:lnTo>
                  <a:lnTo>
                    <a:pt x="5415" y="19459"/>
                  </a:lnTo>
                  <a:lnTo>
                    <a:pt x="5732" y="19491"/>
                  </a:lnTo>
                  <a:lnTo>
                    <a:pt x="6060" y="19523"/>
                  </a:lnTo>
                  <a:lnTo>
                    <a:pt x="6388" y="19533"/>
                  </a:lnTo>
                  <a:lnTo>
                    <a:pt x="37332" y="19533"/>
                  </a:lnTo>
                  <a:lnTo>
                    <a:pt x="37448" y="19523"/>
                  </a:lnTo>
                  <a:lnTo>
                    <a:pt x="37565" y="19501"/>
                  </a:lnTo>
                  <a:lnTo>
                    <a:pt x="37670" y="19480"/>
                  </a:lnTo>
                  <a:lnTo>
                    <a:pt x="37776" y="19438"/>
                  </a:lnTo>
                  <a:lnTo>
                    <a:pt x="37871" y="19396"/>
                  </a:lnTo>
                  <a:lnTo>
                    <a:pt x="37966" y="19332"/>
                  </a:lnTo>
                  <a:lnTo>
                    <a:pt x="38051" y="19269"/>
                  </a:lnTo>
                  <a:lnTo>
                    <a:pt x="38136" y="19195"/>
                  </a:lnTo>
                  <a:lnTo>
                    <a:pt x="38210" y="19121"/>
                  </a:lnTo>
                  <a:lnTo>
                    <a:pt x="38273" y="19036"/>
                  </a:lnTo>
                  <a:lnTo>
                    <a:pt x="38326" y="18941"/>
                  </a:lnTo>
                  <a:lnTo>
                    <a:pt x="38379" y="18846"/>
                  </a:lnTo>
                  <a:lnTo>
                    <a:pt x="38411" y="18740"/>
                  </a:lnTo>
                  <a:lnTo>
                    <a:pt x="38442" y="18634"/>
                  </a:lnTo>
                  <a:lnTo>
                    <a:pt x="38453" y="18518"/>
                  </a:lnTo>
                  <a:lnTo>
                    <a:pt x="38463" y="18402"/>
                  </a:lnTo>
                  <a:lnTo>
                    <a:pt x="38463" y="12395"/>
                  </a:lnTo>
                  <a:lnTo>
                    <a:pt x="38453" y="12268"/>
                  </a:lnTo>
                  <a:lnTo>
                    <a:pt x="38442" y="12151"/>
                  </a:lnTo>
                  <a:lnTo>
                    <a:pt x="38400" y="12035"/>
                  </a:lnTo>
                  <a:lnTo>
                    <a:pt x="38358" y="11919"/>
                  </a:lnTo>
                  <a:lnTo>
                    <a:pt x="38305" y="11813"/>
                  </a:lnTo>
                  <a:lnTo>
                    <a:pt x="38231" y="11707"/>
                  </a:lnTo>
                  <a:lnTo>
                    <a:pt x="38157" y="11623"/>
                  </a:lnTo>
                  <a:lnTo>
                    <a:pt x="38062" y="11538"/>
                  </a:lnTo>
                  <a:lnTo>
                    <a:pt x="37966" y="11464"/>
                  </a:lnTo>
                  <a:lnTo>
                    <a:pt x="37861" y="11401"/>
                  </a:lnTo>
                  <a:lnTo>
                    <a:pt x="37755" y="11348"/>
                  </a:lnTo>
                  <a:lnTo>
                    <a:pt x="37639" y="11305"/>
                  </a:lnTo>
                  <a:lnTo>
                    <a:pt x="37522" y="11284"/>
                  </a:lnTo>
                  <a:lnTo>
                    <a:pt x="37395" y="11263"/>
                  </a:lnTo>
                  <a:lnTo>
                    <a:pt x="37279" y="11263"/>
                  </a:lnTo>
                  <a:lnTo>
                    <a:pt x="37152" y="11284"/>
                  </a:lnTo>
                  <a:lnTo>
                    <a:pt x="29707" y="12500"/>
                  </a:lnTo>
                  <a:lnTo>
                    <a:pt x="29443" y="12130"/>
                  </a:lnTo>
                  <a:lnTo>
                    <a:pt x="29168" y="11771"/>
                  </a:lnTo>
                  <a:lnTo>
                    <a:pt x="28882" y="11422"/>
                  </a:lnTo>
                  <a:lnTo>
                    <a:pt x="28597" y="11073"/>
                  </a:lnTo>
                  <a:lnTo>
                    <a:pt x="28290" y="10734"/>
                  </a:lnTo>
                  <a:lnTo>
                    <a:pt x="27983" y="10407"/>
                  </a:lnTo>
                  <a:lnTo>
                    <a:pt x="27666" y="10089"/>
                  </a:lnTo>
                  <a:lnTo>
                    <a:pt x="27338" y="9783"/>
                  </a:lnTo>
                  <a:lnTo>
                    <a:pt x="27000" y="9476"/>
                  </a:lnTo>
                  <a:lnTo>
                    <a:pt x="26661" y="9190"/>
                  </a:lnTo>
                  <a:lnTo>
                    <a:pt x="26312" y="8905"/>
                  </a:lnTo>
                  <a:lnTo>
                    <a:pt x="25953" y="8630"/>
                  </a:lnTo>
                  <a:lnTo>
                    <a:pt x="25593" y="8365"/>
                  </a:lnTo>
                  <a:lnTo>
                    <a:pt x="25223" y="8112"/>
                  </a:lnTo>
                  <a:lnTo>
                    <a:pt x="24842" y="7868"/>
                  </a:lnTo>
                  <a:lnTo>
                    <a:pt x="24461" y="7636"/>
                  </a:lnTo>
                  <a:lnTo>
                    <a:pt x="25318" y="6208"/>
                  </a:lnTo>
                  <a:lnTo>
                    <a:pt x="26926" y="5489"/>
                  </a:lnTo>
                  <a:lnTo>
                    <a:pt x="27031" y="5436"/>
                  </a:lnTo>
                  <a:lnTo>
                    <a:pt x="27127" y="5373"/>
                  </a:lnTo>
                  <a:lnTo>
                    <a:pt x="27211" y="5299"/>
                  </a:lnTo>
                  <a:lnTo>
                    <a:pt x="27296" y="5225"/>
                  </a:lnTo>
                  <a:lnTo>
                    <a:pt x="27359" y="5140"/>
                  </a:lnTo>
                  <a:lnTo>
                    <a:pt x="27423" y="5055"/>
                  </a:lnTo>
                  <a:lnTo>
                    <a:pt x="27476" y="4960"/>
                  </a:lnTo>
                  <a:lnTo>
                    <a:pt x="27518" y="4854"/>
                  </a:lnTo>
                  <a:lnTo>
                    <a:pt x="27560" y="4759"/>
                  </a:lnTo>
                  <a:lnTo>
                    <a:pt x="27581" y="4653"/>
                  </a:lnTo>
                  <a:lnTo>
                    <a:pt x="27592" y="4548"/>
                  </a:lnTo>
                  <a:lnTo>
                    <a:pt x="27592" y="4431"/>
                  </a:lnTo>
                  <a:lnTo>
                    <a:pt x="27592" y="4326"/>
                  </a:lnTo>
                  <a:lnTo>
                    <a:pt x="27571" y="4209"/>
                  </a:lnTo>
                  <a:lnTo>
                    <a:pt x="27539" y="4104"/>
                  </a:lnTo>
                  <a:lnTo>
                    <a:pt x="27497" y="3998"/>
                  </a:lnTo>
                  <a:lnTo>
                    <a:pt x="27444" y="3892"/>
                  </a:lnTo>
                  <a:lnTo>
                    <a:pt x="27391" y="3797"/>
                  </a:lnTo>
                  <a:lnTo>
                    <a:pt x="27317" y="3712"/>
                  </a:lnTo>
                  <a:lnTo>
                    <a:pt x="27243" y="3628"/>
                  </a:lnTo>
                  <a:lnTo>
                    <a:pt x="27158" y="3564"/>
                  </a:lnTo>
                  <a:lnTo>
                    <a:pt x="27063" y="3501"/>
                  </a:lnTo>
                  <a:lnTo>
                    <a:pt x="26968" y="3448"/>
                  </a:lnTo>
                  <a:lnTo>
                    <a:pt x="26873" y="3406"/>
                  </a:lnTo>
                  <a:lnTo>
                    <a:pt x="26767" y="3374"/>
                  </a:lnTo>
                  <a:lnTo>
                    <a:pt x="26661" y="3342"/>
                  </a:lnTo>
                  <a:lnTo>
                    <a:pt x="26555" y="3332"/>
                  </a:lnTo>
                  <a:lnTo>
                    <a:pt x="26333" y="3332"/>
                  </a:lnTo>
                  <a:lnTo>
                    <a:pt x="26228" y="3353"/>
                  </a:lnTo>
                  <a:lnTo>
                    <a:pt x="26122" y="3384"/>
                  </a:lnTo>
                  <a:lnTo>
                    <a:pt x="26016" y="3427"/>
                  </a:lnTo>
                  <a:lnTo>
                    <a:pt x="25096" y="3829"/>
                  </a:lnTo>
                  <a:lnTo>
                    <a:pt x="24694" y="2919"/>
                  </a:lnTo>
                  <a:lnTo>
                    <a:pt x="24641" y="2813"/>
                  </a:lnTo>
                  <a:lnTo>
                    <a:pt x="24578" y="2718"/>
                  </a:lnTo>
                  <a:lnTo>
                    <a:pt x="24514" y="2634"/>
                  </a:lnTo>
                  <a:lnTo>
                    <a:pt x="24440" y="2560"/>
                  </a:lnTo>
                  <a:lnTo>
                    <a:pt x="24356" y="2485"/>
                  </a:lnTo>
                  <a:lnTo>
                    <a:pt x="24261" y="2422"/>
                  </a:lnTo>
                  <a:lnTo>
                    <a:pt x="24165" y="2369"/>
                  </a:lnTo>
                  <a:lnTo>
                    <a:pt x="24070" y="2327"/>
                  </a:lnTo>
                  <a:lnTo>
                    <a:pt x="23964" y="2295"/>
                  </a:lnTo>
                  <a:lnTo>
                    <a:pt x="23859" y="2274"/>
                  </a:lnTo>
                  <a:lnTo>
                    <a:pt x="23753" y="2253"/>
                  </a:lnTo>
                  <a:lnTo>
                    <a:pt x="23647" y="2253"/>
                  </a:lnTo>
                  <a:lnTo>
                    <a:pt x="23531" y="2263"/>
                  </a:lnTo>
                  <a:lnTo>
                    <a:pt x="23425" y="2274"/>
                  </a:lnTo>
                  <a:lnTo>
                    <a:pt x="23319" y="2306"/>
                  </a:lnTo>
                  <a:lnTo>
                    <a:pt x="23203" y="2348"/>
                  </a:lnTo>
                  <a:lnTo>
                    <a:pt x="23108" y="2401"/>
                  </a:lnTo>
                  <a:lnTo>
                    <a:pt x="23013" y="2464"/>
                  </a:lnTo>
                  <a:lnTo>
                    <a:pt x="22917" y="2528"/>
                  </a:lnTo>
                  <a:lnTo>
                    <a:pt x="22843" y="2612"/>
                  </a:lnTo>
                  <a:lnTo>
                    <a:pt x="22769" y="2697"/>
                  </a:lnTo>
                  <a:lnTo>
                    <a:pt x="22706" y="2782"/>
                  </a:lnTo>
                  <a:lnTo>
                    <a:pt x="22653" y="2877"/>
                  </a:lnTo>
                  <a:lnTo>
                    <a:pt x="22611" y="2972"/>
                  </a:lnTo>
                  <a:lnTo>
                    <a:pt x="22579" y="3078"/>
                  </a:lnTo>
                  <a:lnTo>
                    <a:pt x="22558" y="3183"/>
                  </a:lnTo>
                  <a:lnTo>
                    <a:pt x="22537" y="3289"/>
                  </a:lnTo>
                  <a:lnTo>
                    <a:pt x="22537" y="3395"/>
                  </a:lnTo>
                  <a:lnTo>
                    <a:pt x="22547" y="3511"/>
                  </a:lnTo>
                  <a:lnTo>
                    <a:pt x="22568" y="3617"/>
                  </a:lnTo>
                  <a:lnTo>
                    <a:pt x="22590" y="3733"/>
                  </a:lnTo>
                  <a:lnTo>
                    <a:pt x="22632" y="3839"/>
                  </a:lnTo>
                  <a:lnTo>
                    <a:pt x="23266" y="5246"/>
                  </a:lnTo>
                  <a:lnTo>
                    <a:pt x="22442" y="6610"/>
                  </a:lnTo>
                  <a:lnTo>
                    <a:pt x="22008" y="6430"/>
                  </a:lnTo>
                  <a:lnTo>
                    <a:pt x="21564" y="6261"/>
                  </a:lnTo>
                  <a:lnTo>
                    <a:pt x="21109" y="6113"/>
                  </a:lnTo>
                  <a:lnTo>
                    <a:pt x="20654" y="5965"/>
                  </a:lnTo>
                  <a:lnTo>
                    <a:pt x="20189" y="5838"/>
                  </a:lnTo>
                  <a:lnTo>
                    <a:pt x="19724" y="5722"/>
                  </a:lnTo>
                  <a:lnTo>
                    <a:pt x="19258" y="5616"/>
                  </a:lnTo>
                  <a:lnTo>
                    <a:pt x="18782" y="5521"/>
                  </a:lnTo>
                  <a:lnTo>
                    <a:pt x="18782" y="3099"/>
                  </a:lnTo>
                  <a:lnTo>
                    <a:pt x="19956" y="1925"/>
                  </a:lnTo>
                  <a:lnTo>
                    <a:pt x="20030" y="1840"/>
                  </a:lnTo>
                  <a:lnTo>
                    <a:pt x="20104" y="1745"/>
                  </a:lnTo>
                  <a:lnTo>
                    <a:pt x="20157" y="1650"/>
                  </a:lnTo>
                  <a:lnTo>
                    <a:pt x="20200" y="1544"/>
                  </a:lnTo>
                  <a:lnTo>
                    <a:pt x="20242" y="1449"/>
                  </a:lnTo>
                  <a:lnTo>
                    <a:pt x="20263" y="1343"/>
                  </a:lnTo>
                  <a:lnTo>
                    <a:pt x="20284" y="1238"/>
                  </a:lnTo>
                  <a:lnTo>
                    <a:pt x="20284" y="1121"/>
                  </a:lnTo>
                  <a:lnTo>
                    <a:pt x="20284" y="1015"/>
                  </a:lnTo>
                  <a:lnTo>
                    <a:pt x="20263" y="910"/>
                  </a:lnTo>
                  <a:lnTo>
                    <a:pt x="20242" y="804"/>
                  </a:lnTo>
                  <a:lnTo>
                    <a:pt x="20200" y="698"/>
                  </a:lnTo>
                  <a:lnTo>
                    <a:pt x="20157" y="603"/>
                  </a:lnTo>
                  <a:lnTo>
                    <a:pt x="20104" y="508"/>
                  </a:lnTo>
                  <a:lnTo>
                    <a:pt x="20030" y="413"/>
                  </a:lnTo>
                  <a:lnTo>
                    <a:pt x="19956" y="328"/>
                  </a:lnTo>
                  <a:lnTo>
                    <a:pt x="19872" y="254"/>
                  </a:lnTo>
                  <a:lnTo>
                    <a:pt x="19777" y="180"/>
                  </a:lnTo>
                  <a:lnTo>
                    <a:pt x="19681" y="127"/>
                  </a:lnTo>
                  <a:lnTo>
                    <a:pt x="19586" y="85"/>
                  </a:lnTo>
                  <a:lnTo>
                    <a:pt x="19480" y="43"/>
                  </a:lnTo>
                  <a:lnTo>
                    <a:pt x="19375" y="21"/>
                  </a:lnTo>
                  <a:lnTo>
                    <a:pt x="19269" y="0"/>
                  </a:lnTo>
                  <a:lnTo>
                    <a:pt x="19047" y="0"/>
                  </a:lnTo>
                  <a:lnTo>
                    <a:pt x="18941" y="21"/>
                  </a:lnTo>
                  <a:lnTo>
                    <a:pt x="18835" y="43"/>
                  </a:lnTo>
                  <a:lnTo>
                    <a:pt x="18730" y="85"/>
                  </a:lnTo>
                  <a:lnTo>
                    <a:pt x="18634" y="127"/>
                  </a:lnTo>
                  <a:lnTo>
                    <a:pt x="18539" y="180"/>
                  </a:lnTo>
                  <a:lnTo>
                    <a:pt x="18444" y="254"/>
                  </a:lnTo>
                  <a:lnTo>
                    <a:pt x="18359" y="328"/>
                  </a:lnTo>
                  <a:lnTo>
                    <a:pt x="17651" y="1037"/>
                  </a:lnTo>
                  <a:lnTo>
                    <a:pt x="16953" y="328"/>
                  </a:lnTo>
                  <a:lnTo>
                    <a:pt x="16868" y="254"/>
                  </a:lnTo>
                  <a:lnTo>
                    <a:pt x="16773" y="180"/>
                  </a:lnTo>
                  <a:lnTo>
                    <a:pt x="16678" y="127"/>
                  </a:lnTo>
                  <a:lnTo>
                    <a:pt x="16572" y="85"/>
                  </a:lnTo>
                  <a:lnTo>
                    <a:pt x="16477" y="43"/>
                  </a:lnTo>
                  <a:lnTo>
                    <a:pt x="16371" y="21"/>
                  </a:lnTo>
                  <a:lnTo>
                    <a:pt x="16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p:nvPr/>
          </p:nvSpPr>
          <p:spPr>
            <a:xfrm>
              <a:off x="3193175" y="4325075"/>
              <a:ext cx="961600" cy="432050"/>
            </a:xfrm>
            <a:custGeom>
              <a:avLst/>
              <a:gdLst/>
              <a:ahLst/>
              <a:cxnLst/>
              <a:rect l="l" t="t" r="r" b="b"/>
              <a:pathLst>
                <a:path w="38464" h="17282" extrusionOk="0">
                  <a:moveTo>
                    <a:pt x="2253" y="11465"/>
                  </a:moveTo>
                  <a:lnTo>
                    <a:pt x="7520" y="12332"/>
                  </a:lnTo>
                  <a:lnTo>
                    <a:pt x="7361" y="12649"/>
                  </a:lnTo>
                  <a:lnTo>
                    <a:pt x="7202" y="12977"/>
                  </a:lnTo>
                  <a:lnTo>
                    <a:pt x="7065" y="13305"/>
                  </a:lnTo>
                  <a:lnTo>
                    <a:pt x="6917" y="13643"/>
                  </a:lnTo>
                  <a:lnTo>
                    <a:pt x="6790" y="13982"/>
                  </a:lnTo>
                  <a:lnTo>
                    <a:pt x="6663" y="14331"/>
                  </a:lnTo>
                  <a:lnTo>
                    <a:pt x="6547" y="14669"/>
                  </a:lnTo>
                  <a:lnTo>
                    <a:pt x="6430" y="15018"/>
                  </a:lnTo>
                  <a:lnTo>
                    <a:pt x="2253" y="15018"/>
                  </a:lnTo>
                  <a:lnTo>
                    <a:pt x="2253" y="11465"/>
                  </a:lnTo>
                  <a:close/>
                  <a:moveTo>
                    <a:pt x="22854" y="5257"/>
                  </a:moveTo>
                  <a:lnTo>
                    <a:pt x="23023" y="5267"/>
                  </a:lnTo>
                  <a:lnTo>
                    <a:pt x="23203" y="5289"/>
                  </a:lnTo>
                  <a:lnTo>
                    <a:pt x="23372" y="5310"/>
                  </a:lnTo>
                  <a:lnTo>
                    <a:pt x="23531" y="5342"/>
                  </a:lnTo>
                  <a:lnTo>
                    <a:pt x="23700" y="5373"/>
                  </a:lnTo>
                  <a:lnTo>
                    <a:pt x="24028" y="5458"/>
                  </a:lnTo>
                  <a:lnTo>
                    <a:pt x="24335" y="5574"/>
                  </a:lnTo>
                  <a:lnTo>
                    <a:pt x="24641" y="5701"/>
                  </a:lnTo>
                  <a:lnTo>
                    <a:pt x="24937" y="5860"/>
                  </a:lnTo>
                  <a:lnTo>
                    <a:pt x="25212" y="6029"/>
                  </a:lnTo>
                  <a:lnTo>
                    <a:pt x="25477" y="6230"/>
                  </a:lnTo>
                  <a:lnTo>
                    <a:pt x="25731" y="6441"/>
                  </a:lnTo>
                  <a:lnTo>
                    <a:pt x="25974" y="6674"/>
                  </a:lnTo>
                  <a:lnTo>
                    <a:pt x="26185" y="6928"/>
                  </a:lnTo>
                  <a:lnTo>
                    <a:pt x="26386" y="7192"/>
                  </a:lnTo>
                  <a:lnTo>
                    <a:pt x="26566" y="7478"/>
                  </a:lnTo>
                  <a:lnTo>
                    <a:pt x="26651" y="7636"/>
                  </a:lnTo>
                  <a:lnTo>
                    <a:pt x="26735" y="7784"/>
                  </a:lnTo>
                  <a:lnTo>
                    <a:pt x="26809" y="7943"/>
                  </a:lnTo>
                  <a:lnTo>
                    <a:pt x="26873" y="8102"/>
                  </a:lnTo>
                  <a:lnTo>
                    <a:pt x="26936" y="8239"/>
                  </a:lnTo>
                  <a:lnTo>
                    <a:pt x="27021" y="8356"/>
                  </a:lnTo>
                  <a:lnTo>
                    <a:pt x="27116" y="8472"/>
                  </a:lnTo>
                  <a:lnTo>
                    <a:pt x="27222" y="8567"/>
                  </a:lnTo>
                  <a:lnTo>
                    <a:pt x="27349" y="8652"/>
                  </a:lnTo>
                  <a:lnTo>
                    <a:pt x="27476" y="8715"/>
                  </a:lnTo>
                  <a:lnTo>
                    <a:pt x="27613" y="8768"/>
                  </a:lnTo>
                  <a:lnTo>
                    <a:pt x="27761" y="8800"/>
                  </a:lnTo>
                  <a:lnTo>
                    <a:pt x="27909" y="8810"/>
                  </a:lnTo>
                  <a:lnTo>
                    <a:pt x="28057" y="8800"/>
                  </a:lnTo>
                  <a:lnTo>
                    <a:pt x="28205" y="8768"/>
                  </a:lnTo>
                  <a:lnTo>
                    <a:pt x="28343" y="8726"/>
                  </a:lnTo>
                  <a:lnTo>
                    <a:pt x="28480" y="8662"/>
                  </a:lnTo>
                  <a:lnTo>
                    <a:pt x="28597" y="8578"/>
                  </a:lnTo>
                  <a:lnTo>
                    <a:pt x="28713" y="8482"/>
                  </a:lnTo>
                  <a:lnTo>
                    <a:pt x="28808" y="8377"/>
                  </a:lnTo>
                  <a:lnTo>
                    <a:pt x="28967" y="8186"/>
                  </a:lnTo>
                  <a:lnTo>
                    <a:pt x="29125" y="8007"/>
                  </a:lnTo>
                  <a:lnTo>
                    <a:pt x="29295" y="7848"/>
                  </a:lnTo>
                  <a:lnTo>
                    <a:pt x="29474" y="7689"/>
                  </a:lnTo>
                  <a:lnTo>
                    <a:pt x="29665" y="7541"/>
                  </a:lnTo>
                  <a:lnTo>
                    <a:pt x="29855" y="7414"/>
                  </a:lnTo>
                  <a:lnTo>
                    <a:pt x="30056" y="7287"/>
                  </a:lnTo>
                  <a:lnTo>
                    <a:pt x="30257" y="7182"/>
                  </a:lnTo>
                  <a:lnTo>
                    <a:pt x="30468" y="7086"/>
                  </a:lnTo>
                  <a:lnTo>
                    <a:pt x="30690" y="7002"/>
                  </a:lnTo>
                  <a:lnTo>
                    <a:pt x="30913" y="6928"/>
                  </a:lnTo>
                  <a:lnTo>
                    <a:pt x="31135" y="6864"/>
                  </a:lnTo>
                  <a:lnTo>
                    <a:pt x="31367" y="6822"/>
                  </a:lnTo>
                  <a:lnTo>
                    <a:pt x="31600" y="6790"/>
                  </a:lnTo>
                  <a:lnTo>
                    <a:pt x="31843" y="6769"/>
                  </a:lnTo>
                  <a:lnTo>
                    <a:pt x="32076" y="6759"/>
                  </a:lnTo>
                  <a:lnTo>
                    <a:pt x="32287" y="6769"/>
                  </a:lnTo>
                  <a:lnTo>
                    <a:pt x="32499" y="6780"/>
                  </a:lnTo>
                  <a:lnTo>
                    <a:pt x="32710" y="6811"/>
                  </a:lnTo>
                  <a:lnTo>
                    <a:pt x="32911" y="6843"/>
                  </a:lnTo>
                  <a:lnTo>
                    <a:pt x="33112" y="6886"/>
                  </a:lnTo>
                  <a:lnTo>
                    <a:pt x="33303" y="6949"/>
                  </a:lnTo>
                  <a:lnTo>
                    <a:pt x="33493" y="7012"/>
                  </a:lnTo>
                  <a:lnTo>
                    <a:pt x="33683" y="7086"/>
                  </a:lnTo>
                  <a:lnTo>
                    <a:pt x="33863" y="7171"/>
                  </a:lnTo>
                  <a:lnTo>
                    <a:pt x="34043" y="7256"/>
                  </a:lnTo>
                  <a:lnTo>
                    <a:pt x="34223" y="7361"/>
                  </a:lnTo>
                  <a:lnTo>
                    <a:pt x="34392" y="7467"/>
                  </a:lnTo>
                  <a:lnTo>
                    <a:pt x="34551" y="7584"/>
                  </a:lnTo>
                  <a:lnTo>
                    <a:pt x="34709" y="7700"/>
                  </a:lnTo>
                  <a:lnTo>
                    <a:pt x="34857" y="7837"/>
                  </a:lnTo>
                  <a:lnTo>
                    <a:pt x="34995" y="7975"/>
                  </a:lnTo>
                  <a:lnTo>
                    <a:pt x="35132" y="8112"/>
                  </a:lnTo>
                  <a:lnTo>
                    <a:pt x="35270" y="8260"/>
                  </a:lnTo>
                  <a:lnTo>
                    <a:pt x="35386" y="8419"/>
                  </a:lnTo>
                  <a:lnTo>
                    <a:pt x="35502" y="8588"/>
                  </a:lnTo>
                  <a:lnTo>
                    <a:pt x="35608" y="8747"/>
                  </a:lnTo>
                  <a:lnTo>
                    <a:pt x="35714" y="8927"/>
                  </a:lnTo>
                  <a:lnTo>
                    <a:pt x="35798" y="9106"/>
                  </a:lnTo>
                  <a:lnTo>
                    <a:pt x="35883" y="9286"/>
                  </a:lnTo>
                  <a:lnTo>
                    <a:pt x="35957" y="9477"/>
                  </a:lnTo>
                  <a:lnTo>
                    <a:pt x="36021" y="9667"/>
                  </a:lnTo>
                  <a:lnTo>
                    <a:pt x="36084" y="9857"/>
                  </a:lnTo>
                  <a:lnTo>
                    <a:pt x="36126" y="10058"/>
                  </a:lnTo>
                  <a:lnTo>
                    <a:pt x="36158" y="10259"/>
                  </a:lnTo>
                  <a:lnTo>
                    <a:pt x="36190" y="10471"/>
                  </a:lnTo>
                  <a:lnTo>
                    <a:pt x="36200" y="10682"/>
                  </a:lnTo>
                  <a:lnTo>
                    <a:pt x="36211" y="10894"/>
                  </a:lnTo>
                  <a:lnTo>
                    <a:pt x="36200" y="11105"/>
                  </a:lnTo>
                  <a:lnTo>
                    <a:pt x="36190" y="11317"/>
                  </a:lnTo>
                  <a:lnTo>
                    <a:pt x="36158" y="11518"/>
                  </a:lnTo>
                  <a:lnTo>
                    <a:pt x="36126" y="11719"/>
                  </a:lnTo>
                  <a:lnTo>
                    <a:pt x="36084" y="11919"/>
                  </a:lnTo>
                  <a:lnTo>
                    <a:pt x="36021" y="12120"/>
                  </a:lnTo>
                  <a:lnTo>
                    <a:pt x="35957" y="12311"/>
                  </a:lnTo>
                  <a:lnTo>
                    <a:pt x="35883" y="12501"/>
                  </a:lnTo>
                  <a:lnTo>
                    <a:pt x="35798" y="12681"/>
                  </a:lnTo>
                  <a:lnTo>
                    <a:pt x="35714" y="12861"/>
                  </a:lnTo>
                  <a:lnTo>
                    <a:pt x="35608" y="13030"/>
                  </a:lnTo>
                  <a:lnTo>
                    <a:pt x="35502" y="13199"/>
                  </a:lnTo>
                  <a:lnTo>
                    <a:pt x="35386" y="13358"/>
                  </a:lnTo>
                  <a:lnTo>
                    <a:pt x="35270" y="13516"/>
                  </a:lnTo>
                  <a:lnTo>
                    <a:pt x="35132" y="13664"/>
                  </a:lnTo>
                  <a:lnTo>
                    <a:pt x="34995" y="13812"/>
                  </a:lnTo>
                  <a:lnTo>
                    <a:pt x="34857" y="13950"/>
                  </a:lnTo>
                  <a:lnTo>
                    <a:pt x="34709" y="14077"/>
                  </a:lnTo>
                  <a:lnTo>
                    <a:pt x="34551" y="14204"/>
                  </a:lnTo>
                  <a:lnTo>
                    <a:pt x="34392" y="14320"/>
                  </a:lnTo>
                  <a:lnTo>
                    <a:pt x="34223" y="14426"/>
                  </a:lnTo>
                  <a:lnTo>
                    <a:pt x="34043" y="14521"/>
                  </a:lnTo>
                  <a:lnTo>
                    <a:pt x="33863" y="14616"/>
                  </a:lnTo>
                  <a:lnTo>
                    <a:pt x="33683" y="14701"/>
                  </a:lnTo>
                  <a:lnTo>
                    <a:pt x="33493" y="14775"/>
                  </a:lnTo>
                  <a:lnTo>
                    <a:pt x="33303" y="14838"/>
                  </a:lnTo>
                  <a:lnTo>
                    <a:pt x="33112" y="14891"/>
                  </a:lnTo>
                  <a:lnTo>
                    <a:pt x="32911" y="14944"/>
                  </a:lnTo>
                  <a:lnTo>
                    <a:pt x="32710" y="14976"/>
                  </a:lnTo>
                  <a:lnTo>
                    <a:pt x="32499" y="14997"/>
                  </a:lnTo>
                  <a:lnTo>
                    <a:pt x="32287" y="15018"/>
                  </a:lnTo>
                  <a:lnTo>
                    <a:pt x="17915" y="15018"/>
                  </a:lnTo>
                  <a:lnTo>
                    <a:pt x="18021" y="14817"/>
                  </a:lnTo>
                  <a:lnTo>
                    <a:pt x="18137" y="14606"/>
                  </a:lnTo>
                  <a:lnTo>
                    <a:pt x="18264" y="14405"/>
                  </a:lnTo>
                  <a:lnTo>
                    <a:pt x="18391" y="14214"/>
                  </a:lnTo>
                  <a:lnTo>
                    <a:pt x="18529" y="14024"/>
                  </a:lnTo>
                  <a:lnTo>
                    <a:pt x="18677" y="13834"/>
                  </a:lnTo>
                  <a:lnTo>
                    <a:pt x="18825" y="13654"/>
                  </a:lnTo>
                  <a:lnTo>
                    <a:pt x="18973" y="13485"/>
                  </a:lnTo>
                  <a:lnTo>
                    <a:pt x="19131" y="13315"/>
                  </a:lnTo>
                  <a:lnTo>
                    <a:pt x="19301" y="13146"/>
                  </a:lnTo>
                  <a:lnTo>
                    <a:pt x="19470" y="12988"/>
                  </a:lnTo>
                  <a:lnTo>
                    <a:pt x="19650" y="12840"/>
                  </a:lnTo>
                  <a:lnTo>
                    <a:pt x="19829" y="12691"/>
                  </a:lnTo>
                  <a:lnTo>
                    <a:pt x="20009" y="12554"/>
                  </a:lnTo>
                  <a:lnTo>
                    <a:pt x="20200" y="12416"/>
                  </a:lnTo>
                  <a:lnTo>
                    <a:pt x="20401" y="12290"/>
                  </a:lnTo>
                  <a:lnTo>
                    <a:pt x="20601" y="12173"/>
                  </a:lnTo>
                  <a:lnTo>
                    <a:pt x="20802" y="12068"/>
                  </a:lnTo>
                  <a:lnTo>
                    <a:pt x="21014" y="11962"/>
                  </a:lnTo>
                  <a:lnTo>
                    <a:pt x="21225" y="11856"/>
                  </a:lnTo>
                  <a:lnTo>
                    <a:pt x="21437" y="11761"/>
                  </a:lnTo>
                  <a:lnTo>
                    <a:pt x="21659" y="11687"/>
                  </a:lnTo>
                  <a:lnTo>
                    <a:pt x="21881" y="11602"/>
                  </a:lnTo>
                  <a:lnTo>
                    <a:pt x="22103" y="11539"/>
                  </a:lnTo>
                  <a:lnTo>
                    <a:pt x="22336" y="11475"/>
                  </a:lnTo>
                  <a:lnTo>
                    <a:pt x="22558" y="11422"/>
                  </a:lnTo>
                  <a:lnTo>
                    <a:pt x="22801" y="11370"/>
                  </a:lnTo>
                  <a:lnTo>
                    <a:pt x="23034" y="11338"/>
                  </a:lnTo>
                  <a:lnTo>
                    <a:pt x="23266" y="11306"/>
                  </a:lnTo>
                  <a:lnTo>
                    <a:pt x="23510" y="11285"/>
                  </a:lnTo>
                  <a:lnTo>
                    <a:pt x="23753" y="11274"/>
                  </a:lnTo>
                  <a:lnTo>
                    <a:pt x="23996" y="11264"/>
                  </a:lnTo>
                  <a:lnTo>
                    <a:pt x="24684" y="11264"/>
                  </a:lnTo>
                  <a:lnTo>
                    <a:pt x="24789" y="11243"/>
                  </a:lnTo>
                  <a:lnTo>
                    <a:pt x="24906" y="11221"/>
                  </a:lnTo>
                  <a:lnTo>
                    <a:pt x="25001" y="11179"/>
                  </a:lnTo>
                  <a:lnTo>
                    <a:pt x="25107" y="11126"/>
                  </a:lnTo>
                  <a:lnTo>
                    <a:pt x="25202" y="11073"/>
                  </a:lnTo>
                  <a:lnTo>
                    <a:pt x="25286" y="11010"/>
                  </a:lnTo>
                  <a:lnTo>
                    <a:pt x="25360" y="10936"/>
                  </a:lnTo>
                  <a:lnTo>
                    <a:pt x="25434" y="10862"/>
                  </a:lnTo>
                  <a:lnTo>
                    <a:pt x="25498" y="10767"/>
                  </a:lnTo>
                  <a:lnTo>
                    <a:pt x="25561" y="10682"/>
                  </a:lnTo>
                  <a:lnTo>
                    <a:pt x="25604" y="10576"/>
                  </a:lnTo>
                  <a:lnTo>
                    <a:pt x="25646" y="10471"/>
                  </a:lnTo>
                  <a:lnTo>
                    <a:pt x="25667" y="10365"/>
                  </a:lnTo>
                  <a:lnTo>
                    <a:pt x="25688" y="10259"/>
                  </a:lnTo>
                  <a:lnTo>
                    <a:pt x="25688" y="10143"/>
                  </a:lnTo>
                  <a:lnTo>
                    <a:pt x="25688" y="10026"/>
                  </a:lnTo>
                  <a:lnTo>
                    <a:pt x="25667" y="9910"/>
                  </a:lnTo>
                  <a:lnTo>
                    <a:pt x="25646" y="9804"/>
                  </a:lnTo>
                  <a:lnTo>
                    <a:pt x="25604" y="9699"/>
                  </a:lnTo>
                  <a:lnTo>
                    <a:pt x="25561" y="9603"/>
                  </a:lnTo>
                  <a:lnTo>
                    <a:pt x="25498" y="9508"/>
                  </a:lnTo>
                  <a:lnTo>
                    <a:pt x="25434" y="9424"/>
                  </a:lnTo>
                  <a:lnTo>
                    <a:pt x="25360" y="9339"/>
                  </a:lnTo>
                  <a:lnTo>
                    <a:pt x="25286" y="9276"/>
                  </a:lnTo>
                  <a:lnTo>
                    <a:pt x="25202" y="9202"/>
                  </a:lnTo>
                  <a:lnTo>
                    <a:pt x="25107" y="9149"/>
                  </a:lnTo>
                  <a:lnTo>
                    <a:pt x="25001" y="9106"/>
                  </a:lnTo>
                  <a:lnTo>
                    <a:pt x="24906" y="9064"/>
                  </a:lnTo>
                  <a:lnTo>
                    <a:pt x="24789" y="9032"/>
                  </a:lnTo>
                  <a:lnTo>
                    <a:pt x="24684" y="9022"/>
                  </a:lnTo>
                  <a:lnTo>
                    <a:pt x="24567" y="9011"/>
                  </a:lnTo>
                  <a:lnTo>
                    <a:pt x="23996" y="9011"/>
                  </a:lnTo>
                  <a:lnTo>
                    <a:pt x="23637" y="9022"/>
                  </a:lnTo>
                  <a:lnTo>
                    <a:pt x="23277" y="9043"/>
                  </a:lnTo>
                  <a:lnTo>
                    <a:pt x="22928" y="9075"/>
                  </a:lnTo>
                  <a:lnTo>
                    <a:pt x="22579" y="9128"/>
                  </a:lnTo>
                  <a:lnTo>
                    <a:pt x="22230" y="9191"/>
                  </a:lnTo>
                  <a:lnTo>
                    <a:pt x="21892" y="9265"/>
                  </a:lnTo>
                  <a:lnTo>
                    <a:pt x="21553" y="9350"/>
                  </a:lnTo>
                  <a:lnTo>
                    <a:pt x="21215" y="9445"/>
                  </a:lnTo>
                  <a:lnTo>
                    <a:pt x="20887" y="9561"/>
                  </a:lnTo>
                  <a:lnTo>
                    <a:pt x="20570" y="9688"/>
                  </a:lnTo>
                  <a:lnTo>
                    <a:pt x="20252" y="9826"/>
                  </a:lnTo>
                  <a:lnTo>
                    <a:pt x="19935" y="9974"/>
                  </a:lnTo>
                  <a:lnTo>
                    <a:pt x="19639" y="10132"/>
                  </a:lnTo>
                  <a:lnTo>
                    <a:pt x="19343" y="10301"/>
                  </a:lnTo>
                  <a:lnTo>
                    <a:pt x="19047" y="10481"/>
                  </a:lnTo>
                  <a:lnTo>
                    <a:pt x="18761" y="10672"/>
                  </a:lnTo>
                  <a:lnTo>
                    <a:pt x="18486" y="10883"/>
                  </a:lnTo>
                  <a:lnTo>
                    <a:pt x="18222" y="11095"/>
                  </a:lnTo>
                  <a:lnTo>
                    <a:pt x="17958" y="11317"/>
                  </a:lnTo>
                  <a:lnTo>
                    <a:pt x="17714" y="11549"/>
                  </a:lnTo>
                  <a:lnTo>
                    <a:pt x="17471" y="11793"/>
                  </a:lnTo>
                  <a:lnTo>
                    <a:pt x="17238" y="12046"/>
                  </a:lnTo>
                  <a:lnTo>
                    <a:pt x="17016" y="12300"/>
                  </a:lnTo>
                  <a:lnTo>
                    <a:pt x="16794" y="12575"/>
                  </a:lnTo>
                  <a:lnTo>
                    <a:pt x="16593" y="12850"/>
                  </a:lnTo>
                  <a:lnTo>
                    <a:pt x="16403" y="13136"/>
                  </a:lnTo>
                  <a:lnTo>
                    <a:pt x="16213" y="13432"/>
                  </a:lnTo>
                  <a:lnTo>
                    <a:pt x="16043" y="13738"/>
                  </a:lnTo>
                  <a:lnTo>
                    <a:pt x="15885" y="14045"/>
                  </a:lnTo>
                  <a:lnTo>
                    <a:pt x="15737" y="14362"/>
                  </a:lnTo>
                  <a:lnTo>
                    <a:pt x="15599" y="14690"/>
                  </a:lnTo>
                  <a:lnTo>
                    <a:pt x="15472" y="15018"/>
                  </a:lnTo>
                  <a:lnTo>
                    <a:pt x="8810" y="15018"/>
                  </a:lnTo>
                  <a:lnTo>
                    <a:pt x="8926" y="14711"/>
                  </a:lnTo>
                  <a:lnTo>
                    <a:pt x="9042" y="14405"/>
                  </a:lnTo>
                  <a:lnTo>
                    <a:pt x="9169" y="14109"/>
                  </a:lnTo>
                  <a:lnTo>
                    <a:pt x="9307" y="13812"/>
                  </a:lnTo>
                  <a:lnTo>
                    <a:pt x="9444" y="13516"/>
                  </a:lnTo>
                  <a:lnTo>
                    <a:pt x="9592" y="13220"/>
                  </a:lnTo>
                  <a:lnTo>
                    <a:pt x="9740" y="12935"/>
                  </a:lnTo>
                  <a:lnTo>
                    <a:pt x="9899" y="12649"/>
                  </a:lnTo>
                  <a:lnTo>
                    <a:pt x="10058" y="12374"/>
                  </a:lnTo>
                  <a:lnTo>
                    <a:pt x="10227" y="12099"/>
                  </a:lnTo>
                  <a:lnTo>
                    <a:pt x="10407" y="11835"/>
                  </a:lnTo>
                  <a:lnTo>
                    <a:pt x="10586" y="11570"/>
                  </a:lnTo>
                  <a:lnTo>
                    <a:pt x="10777" y="11306"/>
                  </a:lnTo>
                  <a:lnTo>
                    <a:pt x="10967" y="11052"/>
                  </a:lnTo>
                  <a:lnTo>
                    <a:pt x="11158" y="10798"/>
                  </a:lnTo>
                  <a:lnTo>
                    <a:pt x="11358" y="10545"/>
                  </a:lnTo>
                  <a:lnTo>
                    <a:pt x="13125" y="12311"/>
                  </a:lnTo>
                  <a:lnTo>
                    <a:pt x="13209" y="12385"/>
                  </a:lnTo>
                  <a:lnTo>
                    <a:pt x="13304" y="12459"/>
                  </a:lnTo>
                  <a:lnTo>
                    <a:pt x="13400" y="12512"/>
                  </a:lnTo>
                  <a:lnTo>
                    <a:pt x="13495" y="12554"/>
                  </a:lnTo>
                  <a:lnTo>
                    <a:pt x="13600" y="12596"/>
                  </a:lnTo>
                  <a:lnTo>
                    <a:pt x="13706" y="12617"/>
                  </a:lnTo>
                  <a:lnTo>
                    <a:pt x="13812" y="12639"/>
                  </a:lnTo>
                  <a:lnTo>
                    <a:pt x="14034" y="12639"/>
                  </a:lnTo>
                  <a:lnTo>
                    <a:pt x="14140" y="12617"/>
                  </a:lnTo>
                  <a:lnTo>
                    <a:pt x="14246" y="12596"/>
                  </a:lnTo>
                  <a:lnTo>
                    <a:pt x="14341" y="12554"/>
                  </a:lnTo>
                  <a:lnTo>
                    <a:pt x="14446" y="12512"/>
                  </a:lnTo>
                  <a:lnTo>
                    <a:pt x="14542" y="12459"/>
                  </a:lnTo>
                  <a:lnTo>
                    <a:pt x="14637" y="12385"/>
                  </a:lnTo>
                  <a:lnTo>
                    <a:pt x="14721" y="12311"/>
                  </a:lnTo>
                  <a:lnTo>
                    <a:pt x="14795" y="12226"/>
                  </a:lnTo>
                  <a:lnTo>
                    <a:pt x="14859" y="12131"/>
                  </a:lnTo>
                  <a:lnTo>
                    <a:pt x="14922" y="12036"/>
                  </a:lnTo>
                  <a:lnTo>
                    <a:pt x="14965" y="11941"/>
                  </a:lnTo>
                  <a:lnTo>
                    <a:pt x="14996" y="11835"/>
                  </a:lnTo>
                  <a:lnTo>
                    <a:pt x="15028" y="11729"/>
                  </a:lnTo>
                  <a:lnTo>
                    <a:pt x="15039" y="11623"/>
                  </a:lnTo>
                  <a:lnTo>
                    <a:pt x="15049" y="11518"/>
                  </a:lnTo>
                  <a:lnTo>
                    <a:pt x="15039" y="11401"/>
                  </a:lnTo>
                  <a:lnTo>
                    <a:pt x="15028" y="11295"/>
                  </a:lnTo>
                  <a:lnTo>
                    <a:pt x="14996" y="11190"/>
                  </a:lnTo>
                  <a:lnTo>
                    <a:pt x="14965" y="11095"/>
                  </a:lnTo>
                  <a:lnTo>
                    <a:pt x="14922" y="10989"/>
                  </a:lnTo>
                  <a:lnTo>
                    <a:pt x="14859" y="10894"/>
                  </a:lnTo>
                  <a:lnTo>
                    <a:pt x="14795" y="10798"/>
                  </a:lnTo>
                  <a:lnTo>
                    <a:pt x="14721" y="10714"/>
                  </a:lnTo>
                  <a:lnTo>
                    <a:pt x="12934" y="8937"/>
                  </a:lnTo>
                  <a:lnTo>
                    <a:pt x="13188" y="8726"/>
                  </a:lnTo>
                  <a:lnTo>
                    <a:pt x="13431" y="8514"/>
                  </a:lnTo>
                  <a:lnTo>
                    <a:pt x="13696" y="8313"/>
                  </a:lnTo>
                  <a:lnTo>
                    <a:pt x="13960" y="8112"/>
                  </a:lnTo>
                  <a:lnTo>
                    <a:pt x="14224" y="7922"/>
                  </a:lnTo>
                  <a:lnTo>
                    <a:pt x="14489" y="7742"/>
                  </a:lnTo>
                  <a:lnTo>
                    <a:pt x="14764" y="7562"/>
                  </a:lnTo>
                  <a:lnTo>
                    <a:pt x="15049" y="7383"/>
                  </a:lnTo>
                  <a:lnTo>
                    <a:pt x="15324" y="7224"/>
                  </a:lnTo>
                  <a:lnTo>
                    <a:pt x="15610" y="7055"/>
                  </a:lnTo>
                  <a:lnTo>
                    <a:pt x="15906" y="6907"/>
                  </a:lnTo>
                  <a:lnTo>
                    <a:pt x="16191" y="6759"/>
                  </a:lnTo>
                  <a:lnTo>
                    <a:pt x="16498" y="6611"/>
                  </a:lnTo>
                  <a:lnTo>
                    <a:pt x="16794" y="6484"/>
                  </a:lnTo>
                  <a:lnTo>
                    <a:pt x="17101" y="6357"/>
                  </a:lnTo>
                  <a:lnTo>
                    <a:pt x="17408" y="6230"/>
                  </a:lnTo>
                  <a:lnTo>
                    <a:pt x="17714" y="6114"/>
                  </a:lnTo>
                  <a:lnTo>
                    <a:pt x="18032" y="6008"/>
                  </a:lnTo>
                  <a:lnTo>
                    <a:pt x="18349" y="5902"/>
                  </a:lnTo>
                  <a:lnTo>
                    <a:pt x="18666" y="5807"/>
                  </a:lnTo>
                  <a:lnTo>
                    <a:pt x="18983" y="5722"/>
                  </a:lnTo>
                  <a:lnTo>
                    <a:pt x="19311" y="5648"/>
                  </a:lnTo>
                  <a:lnTo>
                    <a:pt x="19639" y="5574"/>
                  </a:lnTo>
                  <a:lnTo>
                    <a:pt x="19967" y="5511"/>
                  </a:lnTo>
                  <a:lnTo>
                    <a:pt x="20305" y="5447"/>
                  </a:lnTo>
                  <a:lnTo>
                    <a:pt x="20633" y="5394"/>
                  </a:lnTo>
                  <a:lnTo>
                    <a:pt x="20972" y="5352"/>
                  </a:lnTo>
                  <a:lnTo>
                    <a:pt x="21310" y="5320"/>
                  </a:lnTo>
                  <a:lnTo>
                    <a:pt x="21648" y="5289"/>
                  </a:lnTo>
                  <a:lnTo>
                    <a:pt x="21997" y="5278"/>
                  </a:lnTo>
                  <a:lnTo>
                    <a:pt x="22336" y="5257"/>
                  </a:lnTo>
                  <a:close/>
                  <a:moveTo>
                    <a:pt x="14711" y="1"/>
                  </a:moveTo>
                  <a:lnTo>
                    <a:pt x="14605" y="22"/>
                  </a:lnTo>
                  <a:lnTo>
                    <a:pt x="14499" y="43"/>
                  </a:lnTo>
                  <a:lnTo>
                    <a:pt x="14394" y="75"/>
                  </a:lnTo>
                  <a:lnTo>
                    <a:pt x="14298" y="117"/>
                  </a:lnTo>
                  <a:lnTo>
                    <a:pt x="14203" y="170"/>
                  </a:lnTo>
                  <a:lnTo>
                    <a:pt x="14119" y="234"/>
                  </a:lnTo>
                  <a:lnTo>
                    <a:pt x="14034" y="308"/>
                  </a:lnTo>
                  <a:lnTo>
                    <a:pt x="13949" y="382"/>
                  </a:lnTo>
                  <a:lnTo>
                    <a:pt x="13886" y="466"/>
                  </a:lnTo>
                  <a:lnTo>
                    <a:pt x="13823" y="561"/>
                  </a:lnTo>
                  <a:lnTo>
                    <a:pt x="13770" y="667"/>
                  </a:lnTo>
                  <a:lnTo>
                    <a:pt x="13368" y="1577"/>
                  </a:lnTo>
                  <a:lnTo>
                    <a:pt x="12458" y="1175"/>
                  </a:lnTo>
                  <a:lnTo>
                    <a:pt x="12342" y="1132"/>
                  </a:lnTo>
                  <a:lnTo>
                    <a:pt x="12236" y="1101"/>
                  </a:lnTo>
                  <a:lnTo>
                    <a:pt x="12130" y="1080"/>
                  </a:lnTo>
                  <a:lnTo>
                    <a:pt x="11908" y="1080"/>
                  </a:lnTo>
                  <a:lnTo>
                    <a:pt x="11803" y="1090"/>
                  </a:lnTo>
                  <a:lnTo>
                    <a:pt x="11697" y="1122"/>
                  </a:lnTo>
                  <a:lnTo>
                    <a:pt x="11591" y="1154"/>
                  </a:lnTo>
                  <a:lnTo>
                    <a:pt x="11496" y="1196"/>
                  </a:lnTo>
                  <a:lnTo>
                    <a:pt x="11401" y="1249"/>
                  </a:lnTo>
                  <a:lnTo>
                    <a:pt x="11306" y="1312"/>
                  </a:lnTo>
                  <a:lnTo>
                    <a:pt x="11221" y="1376"/>
                  </a:lnTo>
                  <a:lnTo>
                    <a:pt x="11147" y="1460"/>
                  </a:lnTo>
                  <a:lnTo>
                    <a:pt x="11083" y="1545"/>
                  </a:lnTo>
                  <a:lnTo>
                    <a:pt x="11020" y="1640"/>
                  </a:lnTo>
                  <a:lnTo>
                    <a:pt x="10967" y="1746"/>
                  </a:lnTo>
                  <a:lnTo>
                    <a:pt x="10925" y="1852"/>
                  </a:lnTo>
                  <a:lnTo>
                    <a:pt x="10893" y="1957"/>
                  </a:lnTo>
                  <a:lnTo>
                    <a:pt x="10872" y="2074"/>
                  </a:lnTo>
                  <a:lnTo>
                    <a:pt x="10872" y="2179"/>
                  </a:lnTo>
                  <a:lnTo>
                    <a:pt x="10872" y="2296"/>
                  </a:lnTo>
                  <a:lnTo>
                    <a:pt x="10883" y="2402"/>
                  </a:lnTo>
                  <a:lnTo>
                    <a:pt x="10914" y="2507"/>
                  </a:lnTo>
                  <a:lnTo>
                    <a:pt x="10946" y="2602"/>
                  </a:lnTo>
                  <a:lnTo>
                    <a:pt x="10988" y="2708"/>
                  </a:lnTo>
                  <a:lnTo>
                    <a:pt x="11041" y="2803"/>
                  </a:lnTo>
                  <a:lnTo>
                    <a:pt x="11105" y="2888"/>
                  </a:lnTo>
                  <a:lnTo>
                    <a:pt x="11179" y="2973"/>
                  </a:lnTo>
                  <a:lnTo>
                    <a:pt x="11253" y="3047"/>
                  </a:lnTo>
                  <a:lnTo>
                    <a:pt x="11337" y="3121"/>
                  </a:lnTo>
                  <a:lnTo>
                    <a:pt x="11432" y="3184"/>
                  </a:lnTo>
                  <a:lnTo>
                    <a:pt x="11538" y="3237"/>
                  </a:lnTo>
                  <a:lnTo>
                    <a:pt x="13156" y="3956"/>
                  </a:lnTo>
                  <a:lnTo>
                    <a:pt x="14002" y="5384"/>
                  </a:lnTo>
                  <a:lnTo>
                    <a:pt x="13653" y="5595"/>
                  </a:lnTo>
                  <a:lnTo>
                    <a:pt x="13304" y="5817"/>
                  </a:lnTo>
                  <a:lnTo>
                    <a:pt x="12955" y="6050"/>
                  </a:lnTo>
                  <a:lnTo>
                    <a:pt x="12628" y="6293"/>
                  </a:lnTo>
                  <a:lnTo>
                    <a:pt x="12289" y="6547"/>
                  </a:lnTo>
                  <a:lnTo>
                    <a:pt x="11972" y="6801"/>
                  </a:lnTo>
                  <a:lnTo>
                    <a:pt x="11655" y="7065"/>
                  </a:lnTo>
                  <a:lnTo>
                    <a:pt x="11337" y="7340"/>
                  </a:lnTo>
                  <a:lnTo>
                    <a:pt x="9793" y="5786"/>
                  </a:lnTo>
                  <a:lnTo>
                    <a:pt x="9793" y="4136"/>
                  </a:lnTo>
                  <a:lnTo>
                    <a:pt x="9783" y="4020"/>
                  </a:lnTo>
                  <a:lnTo>
                    <a:pt x="9772" y="3903"/>
                  </a:lnTo>
                  <a:lnTo>
                    <a:pt x="9740" y="3797"/>
                  </a:lnTo>
                  <a:lnTo>
                    <a:pt x="9698" y="3692"/>
                  </a:lnTo>
                  <a:lnTo>
                    <a:pt x="9656" y="3597"/>
                  </a:lnTo>
                  <a:lnTo>
                    <a:pt x="9592" y="3501"/>
                  </a:lnTo>
                  <a:lnTo>
                    <a:pt x="9529" y="3417"/>
                  </a:lnTo>
                  <a:lnTo>
                    <a:pt x="9455" y="3332"/>
                  </a:lnTo>
                  <a:lnTo>
                    <a:pt x="9381" y="3258"/>
                  </a:lnTo>
                  <a:lnTo>
                    <a:pt x="9296" y="3195"/>
                  </a:lnTo>
                  <a:lnTo>
                    <a:pt x="9201" y="3142"/>
                  </a:lnTo>
                  <a:lnTo>
                    <a:pt x="9106" y="3089"/>
                  </a:lnTo>
                  <a:lnTo>
                    <a:pt x="9000" y="3057"/>
                  </a:lnTo>
                  <a:lnTo>
                    <a:pt x="8894" y="3025"/>
                  </a:lnTo>
                  <a:lnTo>
                    <a:pt x="8778" y="3015"/>
                  </a:lnTo>
                  <a:lnTo>
                    <a:pt x="8662" y="3004"/>
                  </a:lnTo>
                  <a:lnTo>
                    <a:pt x="8545" y="3015"/>
                  </a:lnTo>
                  <a:lnTo>
                    <a:pt x="8440" y="3025"/>
                  </a:lnTo>
                  <a:lnTo>
                    <a:pt x="8323" y="3057"/>
                  </a:lnTo>
                  <a:lnTo>
                    <a:pt x="8228" y="3089"/>
                  </a:lnTo>
                  <a:lnTo>
                    <a:pt x="8122" y="3142"/>
                  </a:lnTo>
                  <a:lnTo>
                    <a:pt x="8038" y="3195"/>
                  </a:lnTo>
                  <a:lnTo>
                    <a:pt x="7943" y="3258"/>
                  </a:lnTo>
                  <a:lnTo>
                    <a:pt x="7869" y="3332"/>
                  </a:lnTo>
                  <a:lnTo>
                    <a:pt x="7795" y="3417"/>
                  </a:lnTo>
                  <a:lnTo>
                    <a:pt x="7731" y="3501"/>
                  </a:lnTo>
                  <a:lnTo>
                    <a:pt x="7668" y="3597"/>
                  </a:lnTo>
                  <a:lnTo>
                    <a:pt x="7625" y="3692"/>
                  </a:lnTo>
                  <a:lnTo>
                    <a:pt x="7583" y="3797"/>
                  </a:lnTo>
                  <a:lnTo>
                    <a:pt x="7562" y="3903"/>
                  </a:lnTo>
                  <a:lnTo>
                    <a:pt x="7541" y="4020"/>
                  </a:lnTo>
                  <a:lnTo>
                    <a:pt x="7541" y="4136"/>
                  </a:lnTo>
                  <a:lnTo>
                    <a:pt x="7541" y="5130"/>
                  </a:lnTo>
                  <a:lnTo>
                    <a:pt x="6420" y="5130"/>
                  </a:lnTo>
                  <a:lnTo>
                    <a:pt x="6314" y="5151"/>
                  </a:lnTo>
                  <a:lnTo>
                    <a:pt x="6208" y="5183"/>
                  </a:lnTo>
                  <a:lnTo>
                    <a:pt x="6102" y="5215"/>
                  </a:lnTo>
                  <a:lnTo>
                    <a:pt x="5997" y="5267"/>
                  </a:lnTo>
                  <a:lnTo>
                    <a:pt x="5912" y="5320"/>
                  </a:lnTo>
                  <a:lnTo>
                    <a:pt x="5817" y="5384"/>
                  </a:lnTo>
                  <a:lnTo>
                    <a:pt x="5743" y="5458"/>
                  </a:lnTo>
                  <a:lnTo>
                    <a:pt x="5669" y="5542"/>
                  </a:lnTo>
                  <a:lnTo>
                    <a:pt x="5605" y="5627"/>
                  </a:lnTo>
                  <a:lnTo>
                    <a:pt x="5553" y="5722"/>
                  </a:lnTo>
                  <a:lnTo>
                    <a:pt x="5500" y="5817"/>
                  </a:lnTo>
                  <a:lnTo>
                    <a:pt x="5457" y="5923"/>
                  </a:lnTo>
                  <a:lnTo>
                    <a:pt x="5436" y="6029"/>
                  </a:lnTo>
                  <a:lnTo>
                    <a:pt x="5415" y="6145"/>
                  </a:lnTo>
                  <a:lnTo>
                    <a:pt x="5415" y="6251"/>
                  </a:lnTo>
                  <a:lnTo>
                    <a:pt x="5415" y="6367"/>
                  </a:lnTo>
                  <a:lnTo>
                    <a:pt x="5436" y="6484"/>
                  </a:lnTo>
                  <a:lnTo>
                    <a:pt x="5457" y="6589"/>
                  </a:lnTo>
                  <a:lnTo>
                    <a:pt x="5500" y="6695"/>
                  </a:lnTo>
                  <a:lnTo>
                    <a:pt x="5553" y="6790"/>
                  </a:lnTo>
                  <a:lnTo>
                    <a:pt x="5605" y="6886"/>
                  </a:lnTo>
                  <a:lnTo>
                    <a:pt x="5669" y="6970"/>
                  </a:lnTo>
                  <a:lnTo>
                    <a:pt x="5743" y="7055"/>
                  </a:lnTo>
                  <a:lnTo>
                    <a:pt x="5817" y="7129"/>
                  </a:lnTo>
                  <a:lnTo>
                    <a:pt x="5912" y="7192"/>
                  </a:lnTo>
                  <a:lnTo>
                    <a:pt x="5997" y="7245"/>
                  </a:lnTo>
                  <a:lnTo>
                    <a:pt x="6102" y="7298"/>
                  </a:lnTo>
                  <a:lnTo>
                    <a:pt x="6208" y="7330"/>
                  </a:lnTo>
                  <a:lnTo>
                    <a:pt x="6314" y="7361"/>
                  </a:lnTo>
                  <a:lnTo>
                    <a:pt x="6420" y="7372"/>
                  </a:lnTo>
                  <a:lnTo>
                    <a:pt x="6536" y="7383"/>
                  </a:lnTo>
                  <a:lnTo>
                    <a:pt x="8196" y="7383"/>
                  </a:lnTo>
                  <a:lnTo>
                    <a:pt x="9762" y="8948"/>
                  </a:lnTo>
                  <a:lnTo>
                    <a:pt x="9497" y="9265"/>
                  </a:lnTo>
                  <a:lnTo>
                    <a:pt x="9243" y="9582"/>
                  </a:lnTo>
                  <a:lnTo>
                    <a:pt x="9000" y="9910"/>
                  </a:lnTo>
                  <a:lnTo>
                    <a:pt x="8757" y="10249"/>
                  </a:lnTo>
                  <a:lnTo>
                    <a:pt x="1312" y="9032"/>
                  </a:lnTo>
                  <a:lnTo>
                    <a:pt x="1185" y="9011"/>
                  </a:lnTo>
                  <a:lnTo>
                    <a:pt x="1068" y="9011"/>
                  </a:lnTo>
                  <a:lnTo>
                    <a:pt x="942" y="9032"/>
                  </a:lnTo>
                  <a:lnTo>
                    <a:pt x="825" y="9053"/>
                  </a:lnTo>
                  <a:lnTo>
                    <a:pt x="709" y="9096"/>
                  </a:lnTo>
                  <a:lnTo>
                    <a:pt x="603" y="9149"/>
                  </a:lnTo>
                  <a:lnTo>
                    <a:pt x="497" y="9212"/>
                  </a:lnTo>
                  <a:lnTo>
                    <a:pt x="402" y="9286"/>
                  </a:lnTo>
                  <a:lnTo>
                    <a:pt x="307" y="9371"/>
                  </a:lnTo>
                  <a:lnTo>
                    <a:pt x="233" y="9455"/>
                  </a:lnTo>
                  <a:lnTo>
                    <a:pt x="159" y="9561"/>
                  </a:lnTo>
                  <a:lnTo>
                    <a:pt x="106" y="9667"/>
                  </a:lnTo>
                  <a:lnTo>
                    <a:pt x="64" y="9783"/>
                  </a:lnTo>
                  <a:lnTo>
                    <a:pt x="32" y="9900"/>
                  </a:lnTo>
                  <a:lnTo>
                    <a:pt x="11" y="10016"/>
                  </a:lnTo>
                  <a:lnTo>
                    <a:pt x="0" y="10143"/>
                  </a:lnTo>
                  <a:lnTo>
                    <a:pt x="0" y="16150"/>
                  </a:lnTo>
                  <a:lnTo>
                    <a:pt x="11" y="16266"/>
                  </a:lnTo>
                  <a:lnTo>
                    <a:pt x="22" y="16372"/>
                  </a:lnTo>
                  <a:lnTo>
                    <a:pt x="53" y="16477"/>
                  </a:lnTo>
                  <a:lnTo>
                    <a:pt x="85" y="16583"/>
                  </a:lnTo>
                  <a:lnTo>
                    <a:pt x="138" y="16678"/>
                  </a:lnTo>
                  <a:lnTo>
                    <a:pt x="191" y="16774"/>
                  </a:lnTo>
                  <a:lnTo>
                    <a:pt x="254" y="16869"/>
                  </a:lnTo>
                  <a:lnTo>
                    <a:pt x="328" y="16943"/>
                  </a:lnTo>
                  <a:lnTo>
                    <a:pt x="413" y="17017"/>
                  </a:lnTo>
                  <a:lnTo>
                    <a:pt x="508" y="17091"/>
                  </a:lnTo>
                  <a:lnTo>
                    <a:pt x="603" y="17144"/>
                  </a:lnTo>
                  <a:lnTo>
                    <a:pt x="698" y="17186"/>
                  </a:lnTo>
                  <a:lnTo>
                    <a:pt x="804" y="17228"/>
                  </a:lnTo>
                  <a:lnTo>
                    <a:pt x="910" y="17260"/>
                  </a:lnTo>
                  <a:lnTo>
                    <a:pt x="1016" y="17271"/>
                  </a:lnTo>
                  <a:lnTo>
                    <a:pt x="1132" y="17281"/>
                  </a:lnTo>
                  <a:lnTo>
                    <a:pt x="32076" y="17281"/>
                  </a:lnTo>
                  <a:lnTo>
                    <a:pt x="32404" y="17271"/>
                  </a:lnTo>
                  <a:lnTo>
                    <a:pt x="32732" y="17239"/>
                  </a:lnTo>
                  <a:lnTo>
                    <a:pt x="33049" y="17207"/>
                  </a:lnTo>
                  <a:lnTo>
                    <a:pt x="33366" y="17144"/>
                  </a:lnTo>
                  <a:lnTo>
                    <a:pt x="33673" y="17080"/>
                  </a:lnTo>
                  <a:lnTo>
                    <a:pt x="33979" y="16985"/>
                  </a:lnTo>
                  <a:lnTo>
                    <a:pt x="34276" y="16890"/>
                  </a:lnTo>
                  <a:lnTo>
                    <a:pt x="34561" y="16774"/>
                  </a:lnTo>
                  <a:lnTo>
                    <a:pt x="34847" y="16647"/>
                  </a:lnTo>
                  <a:lnTo>
                    <a:pt x="35122" y="16509"/>
                  </a:lnTo>
                  <a:lnTo>
                    <a:pt x="35386" y="16351"/>
                  </a:lnTo>
                  <a:lnTo>
                    <a:pt x="35650" y="16181"/>
                  </a:lnTo>
                  <a:lnTo>
                    <a:pt x="35894" y="16002"/>
                  </a:lnTo>
                  <a:lnTo>
                    <a:pt x="36137" y="15822"/>
                  </a:lnTo>
                  <a:lnTo>
                    <a:pt x="36370" y="15621"/>
                  </a:lnTo>
                  <a:lnTo>
                    <a:pt x="36592" y="15409"/>
                  </a:lnTo>
                  <a:lnTo>
                    <a:pt x="36803" y="15187"/>
                  </a:lnTo>
                  <a:lnTo>
                    <a:pt x="37004" y="14955"/>
                  </a:lnTo>
                  <a:lnTo>
                    <a:pt x="37194" y="14711"/>
                  </a:lnTo>
                  <a:lnTo>
                    <a:pt x="37374" y="14458"/>
                  </a:lnTo>
                  <a:lnTo>
                    <a:pt x="37533" y="14204"/>
                  </a:lnTo>
                  <a:lnTo>
                    <a:pt x="37691" y="13929"/>
                  </a:lnTo>
                  <a:lnTo>
                    <a:pt x="37829" y="13654"/>
                  </a:lnTo>
                  <a:lnTo>
                    <a:pt x="37956" y="13379"/>
                  </a:lnTo>
                  <a:lnTo>
                    <a:pt x="38072" y="13083"/>
                  </a:lnTo>
                  <a:lnTo>
                    <a:pt x="38178" y="12787"/>
                  </a:lnTo>
                  <a:lnTo>
                    <a:pt x="38263" y="12491"/>
                  </a:lnTo>
                  <a:lnTo>
                    <a:pt x="38337" y="12173"/>
                  </a:lnTo>
                  <a:lnTo>
                    <a:pt x="38389" y="11867"/>
                  </a:lnTo>
                  <a:lnTo>
                    <a:pt x="38432" y="11539"/>
                  </a:lnTo>
                  <a:lnTo>
                    <a:pt x="38453" y="11221"/>
                  </a:lnTo>
                  <a:lnTo>
                    <a:pt x="38463" y="10894"/>
                  </a:lnTo>
                  <a:lnTo>
                    <a:pt x="38453" y="10598"/>
                  </a:lnTo>
                  <a:lnTo>
                    <a:pt x="38442" y="10312"/>
                  </a:lnTo>
                  <a:lnTo>
                    <a:pt x="38400" y="10026"/>
                  </a:lnTo>
                  <a:lnTo>
                    <a:pt x="38358" y="9741"/>
                  </a:lnTo>
                  <a:lnTo>
                    <a:pt x="38305" y="9466"/>
                  </a:lnTo>
                  <a:lnTo>
                    <a:pt x="38231" y="9191"/>
                  </a:lnTo>
                  <a:lnTo>
                    <a:pt x="38157" y="8927"/>
                  </a:lnTo>
                  <a:lnTo>
                    <a:pt x="38062" y="8662"/>
                  </a:lnTo>
                  <a:lnTo>
                    <a:pt x="37956" y="8408"/>
                  </a:lnTo>
                  <a:lnTo>
                    <a:pt x="37850" y="8155"/>
                  </a:lnTo>
                  <a:lnTo>
                    <a:pt x="37723" y="7901"/>
                  </a:lnTo>
                  <a:lnTo>
                    <a:pt x="37586" y="7668"/>
                  </a:lnTo>
                  <a:lnTo>
                    <a:pt x="37438" y="7435"/>
                  </a:lnTo>
                  <a:lnTo>
                    <a:pt x="37290" y="7203"/>
                  </a:lnTo>
                  <a:lnTo>
                    <a:pt x="37131" y="6991"/>
                  </a:lnTo>
                  <a:lnTo>
                    <a:pt x="36951" y="6769"/>
                  </a:lnTo>
                  <a:lnTo>
                    <a:pt x="36771" y="6568"/>
                  </a:lnTo>
                  <a:lnTo>
                    <a:pt x="36581" y="6378"/>
                  </a:lnTo>
                  <a:lnTo>
                    <a:pt x="36391" y="6188"/>
                  </a:lnTo>
                  <a:lnTo>
                    <a:pt x="36179" y="6008"/>
                  </a:lnTo>
                  <a:lnTo>
                    <a:pt x="35968" y="5828"/>
                  </a:lnTo>
                  <a:lnTo>
                    <a:pt x="35746" y="5669"/>
                  </a:lnTo>
                  <a:lnTo>
                    <a:pt x="35523" y="5521"/>
                  </a:lnTo>
                  <a:lnTo>
                    <a:pt x="35291" y="5373"/>
                  </a:lnTo>
                  <a:lnTo>
                    <a:pt x="35048" y="5236"/>
                  </a:lnTo>
                  <a:lnTo>
                    <a:pt x="34794" y="5119"/>
                  </a:lnTo>
                  <a:lnTo>
                    <a:pt x="34551" y="5003"/>
                  </a:lnTo>
                  <a:lnTo>
                    <a:pt x="34286" y="4908"/>
                  </a:lnTo>
                  <a:lnTo>
                    <a:pt x="34022" y="4813"/>
                  </a:lnTo>
                  <a:lnTo>
                    <a:pt x="33757" y="4728"/>
                  </a:lnTo>
                  <a:lnTo>
                    <a:pt x="33482" y="4665"/>
                  </a:lnTo>
                  <a:lnTo>
                    <a:pt x="33207" y="4612"/>
                  </a:lnTo>
                  <a:lnTo>
                    <a:pt x="33207" y="2624"/>
                  </a:lnTo>
                  <a:lnTo>
                    <a:pt x="33197" y="2518"/>
                  </a:lnTo>
                  <a:lnTo>
                    <a:pt x="33186" y="2402"/>
                  </a:lnTo>
                  <a:lnTo>
                    <a:pt x="33155" y="2296"/>
                  </a:lnTo>
                  <a:lnTo>
                    <a:pt x="33112" y="2190"/>
                  </a:lnTo>
                  <a:lnTo>
                    <a:pt x="33070" y="2095"/>
                  </a:lnTo>
                  <a:lnTo>
                    <a:pt x="33017" y="2000"/>
                  </a:lnTo>
                  <a:lnTo>
                    <a:pt x="32943" y="1915"/>
                  </a:lnTo>
                  <a:lnTo>
                    <a:pt x="32880" y="1830"/>
                  </a:lnTo>
                  <a:lnTo>
                    <a:pt x="32795" y="1756"/>
                  </a:lnTo>
                  <a:lnTo>
                    <a:pt x="32710" y="1693"/>
                  </a:lnTo>
                  <a:lnTo>
                    <a:pt x="32615" y="1640"/>
                  </a:lnTo>
                  <a:lnTo>
                    <a:pt x="32520" y="1587"/>
                  </a:lnTo>
                  <a:lnTo>
                    <a:pt x="32414" y="1555"/>
                  </a:lnTo>
                  <a:lnTo>
                    <a:pt x="32309" y="1524"/>
                  </a:lnTo>
                  <a:lnTo>
                    <a:pt x="32192" y="1503"/>
                  </a:lnTo>
                  <a:lnTo>
                    <a:pt x="31960" y="1503"/>
                  </a:lnTo>
                  <a:lnTo>
                    <a:pt x="31854" y="1524"/>
                  </a:lnTo>
                  <a:lnTo>
                    <a:pt x="31748" y="1555"/>
                  </a:lnTo>
                  <a:lnTo>
                    <a:pt x="31642" y="1587"/>
                  </a:lnTo>
                  <a:lnTo>
                    <a:pt x="31537" y="1640"/>
                  </a:lnTo>
                  <a:lnTo>
                    <a:pt x="31452" y="1693"/>
                  </a:lnTo>
                  <a:lnTo>
                    <a:pt x="31357" y="1756"/>
                  </a:lnTo>
                  <a:lnTo>
                    <a:pt x="31283" y="1830"/>
                  </a:lnTo>
                  <a:lnTo>
                    <a:pt x="31209" y="1915"/>
                  </a:lnTo>
                  <a:lnTo>
                    <a:pt x="31145" y="2000"/>
                  </a:lnTo>
                  <a:lnTo>
                    <a:pt x="31092" y="2095"/>
                  </a:lnTo>
                  <a:lnTo>
                    <a:pt x="31039" y="2190"/>
                  </a:lnTo>
                  <a:lnTo>
                    <a:pt x="31008" y="2296"/>
                  </a:lnTo>
                  <a:lnTo>
                    <a:pt x="30976" y="2402"/>
                  </a:lnTo>
                  <a:lnTo>
                    <a:pt x="30955" y="2518"/>
                  </a:lnTo>
                  <a:lnTo>
                    <a:pt x="30955" y="2624"/>
                  </a:lnTo>
                  <a:lnTo>
                    <a:pt x="30955" y="4612"/>
                  </a:lnTo>
                  <a:lnTo>
                    <a:pt x="30574" y="4686"/>
                  </a:lnTo>
                  <a:lnTo>
                    <a:pt x="30204" y="4781"/>
                  </a:lnTo>
                  <a:lnTo>
                    <a:pt x="29844" y="4908"/>
                  </a:lnTo>
                  <a:lnTo>
                    <a:pt x="29495" y="5056"/>
                  </a:lnTo>
                  <a:lnTo>
                    <a:pt x="29146" y="5215"/>
                  </a:lnTo>
                  <a:lnTo>
                    <a:pt x="28819" y="5405"/>
                  </a:lnTo>
                  <a:lnTo>
                    <a:pt x="28491" y="5606"/>
                  </a:lnTo>
                  <a:lnTo>
                    <a:pt x="28184" y="5828"/>
                  </a:lnTo>
                  <a:lnTo>
                    <a:pt x="27941" y="5511"/>
                  </a:lnTo>
                  <a:lnTo>
                    <a:pt x="27687" y="5204"/>
                  </a:lnTo>
                  <a:lnTo>
                    <a:pt x="27401" y="4918"/>
                  </a:lnTo>
                  <a:lnTo>
                    <a:pt x="27116" y="4654"/>
                  </a:lnTo>
                  <a:lnTo>
                    <a:pt x="26809" y="4400"/>
                  </a:lnTo>
                  <a:lnTo>
                    <a:pt x="26481" y="4168"/>
                  </a:lnTo>
                  <a:lnTo>
                    <a:pt x="26154" y="3956"/>
                  </a:lnTo>
                  <a:lnTo>
                    <a:pt x="25805" y="3755"/>
                  </a:lnTo>
                  <a:lnTo>
                    <a:pt x="25445" y="3586"/>
                  </a:lnTo>
                  <a:lnTo>
                    <a:pt x="25075" y="3438"/>
                  </a:lnTo>
                  <a:lnTo>
                    <a:pt x="24694" y="3311"/>
                  </a:lnTo>
                  <a:lnTo>
                    <a:pt x="24303" y="3195"/>
                  </a:lnTo>
                  <a:lnTo>
                    <a:pt x="23912" y="3110"/>
                  </a:lnTo>
                  <a:lnTo>
                    <a:pt x="23510" y="3057"/>
                  </a:lnTo>
                  <a:lnTo>
                    <a:pt x="23097" y="3015"/>
                  </a:lnTo>
                  <a:lnTo>
                    <a:pt x="22685" y="3004"/>
                  </a:lnTo>
                  <a:lnTo>
                    <a:pt x="22241" y="3015"/>
                  </a:lnTo>
                  <a:lnTo>
                    <a:pt x="21807" y="3025"/>
                  </a:lnTo>
                  <a:lnTo>
                    <a:pt x="21373" y="3057"/>
                  </a:lnTo>
                  <a:lnTo>
                    <a:pt x="20940" y="3089"/>
                  </a:lnTo>
                  <a:lnTo>
                    <a:pt x="20506" y="3142"/>
                  </a:lnTo>
                  <a:lnTo>
                    <a:pt x="20083" y="3205"/>
                  </a:lnTo>
                  <a:lnTo>
                    <a:pt x="19660" y="3269"/>
                  </a:lnTo>
                  <a:lnTo>
                    <a:pt x="19248" y="3353"/>
                  </a:lnTo>
                  <a:lnTo>
                    <a:pt x="18825" y="3449"/>
                  </a:lnTo>
                  <a:lnTo>
                    <a:pt x="18412" y="3544"/>
                  </a:lnTo>
                  <a:lnTo>
                    <a:pt x="18000" y="3660"/>
                  </a:lnTo>
                  <a:lnTo>
                    <a:pt x="17598" y="3776"/>
                  </a:lnTo>
                  <a:lnTo>
                    <a:pt x="17196" y="3914"/>
                  </a:lnTo>
                  <a:lnTo>
                    <a:pt x="16805" y="4051"/>
                  </a:lnTo>
                  <a:lnTo>
                    <a:pt x="16414" y="4199"/>
                  </a:lnTo>
                  <a:lnTo>
                    <a:pt x="16022" y="4358"/>
                  </a:lnTo>
                  <a:lnTo>
                    <a:pt x="15208" y="2994"/>
                  </a:lnTo>
                  <a:lnTo>
                    <a:pt x="15832" y="1587"/>
                  </a:lnTo>
                  <a:lnTo>
                    <a:pt x="15874" y="1481"/>
                  </a:lnTo>
                  <a:lnTo>
                    <a:pt x="15906" y="1365"/>
                  </a:lnTo>
                  <a:lnTo>
                    <a:pt x="15916" y="1259"/>
                  </a:lnTo>
                  <a:lnTo>
                    <a:pt x="15927" y="1143"/>
                  </a:lnTo>
                  <a:lnTo>
                    <a:pt x="15927" y="1037"/>
                  </a:lnTo>
                  <a:lnTo>
                    <a:pt x="15916" y="932"/>
                  </a:lnTo>
                  <a:lnTo>
                    <a:pt x="15885" y="826"/>
                  </a:lnTo>
                  <a:lnTo>
                    <a:pt x="15853" y="720"/>
                  </a:lnTo>
                  <a:lnTo>
                    <a:pt x="15811" y="625"/>
                  </a:lnTo>
                  <a:lnTo>
                    <a:pt x="15758" y="530"/>
                  </a:lnTo>
                  <a:lnTo>
                    <a:pt x="15694" y="445"/>
                  </a:lnTo>
                  <a:lnTo>
                    <a:pt x="15620" y="360"/>
                  </a:lnTo>
                  <a:lnTo>
                    <a:pt x="15546" y="276"/>
                  </a:lnTo>
                  <a:lnTo>
                    <a:pt x="15462" y="212"/>
                  </a:lnTo>
                  <a:lnTo>
                    <a:pt x="15367" y="149"/>
                  </a:lnTo>
                  <a:lnTo>
                    <a:pt x="15261" y="96"/>
                  </a:lnTo>
                  <a:lnTo>
                    <a:pt x="15155" y="54"/>
                  </a:lnTo>
                  <a:lnTo>
                    <a:pt x="15039" y="22"/>
                  </a:lnTo>
                  <a:lnTo>
                    <a:pt x="14933" y="11"/>
                  </a:lnTo>
                  <a:lnTo>
                    <a:pt x="148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p:nvPr/>
          </p:nvSpPr>
          <p:spPr>
            <a:xfrm>
              <a:off x="3307925" y="4059375"/>
              <a:ext cx="56325" cy="75100"/>
            </a:xfrm>
            <a:custGeom>
              <a:avLst/>
              <a:gdLst/>
              <a:ahLst/>
              <a:cxnLst/>
              <a:rect l="l" t="t" r="r" b="b"/>
              <a:pathLst>
                <a:path w="2253" h="3004" extrusionOk="0">
                  <a:moveTo>
                    <a:pt x="1005" y="1"/>
                  </a:moveTo>
                  <a:lnTo>
                    <a:pt x="899" y="22"/>
                  </a:lnTo>
                  <a:lnTo>
                    <a:pt x="783" y="53"/>
                  </a:lnTo>
                  <a:lnTo>
                    <a:pt x="688" y="85"/>
                  </a:lnTo>
                  <a:lnTo>
                    <a:pt x="582" y="138"/>
                  </a:lnTo>
                  <a:lnTo>
                    <a:pt x="497" y="191"/>
                  </a:lnTo>
                  <a:lnTo>
                    <a:pt x="402" y="254"/>
                  </a:lnTo>
                  <a:lnTo>
                    <a:pt x="328" y="328"/>
                  </a:lnTo>
                  <a:lnTo>
                    <a:pt x="254" y="413"/>
                  </a:lnTo>
                  <a:lnTo>
                    <a:pt x="190" y="498"/>
                  </a:lnTo>
                  <a:lnTo>
                    <a:pt x="127" y="593"/>
                  </a:lnTo>
                  <a:lnTo>
                    <a:pt x="85" y="688"/>
                  </a:lnTo>
                  <a:lnTo>
                    <a:pt x="42" y="794"/>
                  </a:lnTo>
                  <a:lnTo>
                    <a:pt x="21" y="899"/>
                  </a:lnTo>
                  <a:lnTo>
                    <a:pt x="0" y="1005"/>
                  </a:lnTo>
                  <a:lnTo>
                    <a:pt x="0" y="1122"/>
                  </a:lnTo>
                  <a:lnTo>
                    <a:pt x="0" y="1872"/>
                  </a:lnTo>
                  <a:lnTo>
                    <a:pt x="0" y="1989"/>
                  </a:lnTo>
                  <a:lnTo>
                    <a:pt x="21" y="2105"/>
                  </a:lnTo>
                  <a:lnTo>
                    <a:pt x="42" y="2211"/>
                  </a:lnTo>
                  <a:lnTo>
                    <a:pt x="85" y="2317"/>
                  </a:lnTo>
                  <a:lnTo>
                    <a:pt x="127" y="2412"/>
                  </a:lnTo>
                  <a:lnTo>
                    <a:pt x="190" y="2507"/>
                  </a:lnTo>
                  <a:lnTo>
                    <a:pt x="254" y="2592"/>
                  </a:lnTo>
                  <a:lnTo>
                    <a:pt x="328" y="2676"/>
                  </a:lnTo>
                  <a:lnTo>
                    <a:pt x="402" y="2750"/>
                  </a:lnTo>
                  <a:lnTo>
                    <a:pt x="497" y="2814"/>
                  </a:lnTo>
                  <a:lnTo>
                    <a:pt x="582" y="2867"/>
                  </a:lnTo>
                  <a:lnTo>
                    <a:pt x="688" y="2919"/>
                  </a:lnTo>
                  <a:lnTo>
                    <a:pt x="783" y="2951"/>
                  </a:lnTo>
                  <a:lnTo>
                    <a:pt x="899" y="2983"/>
                  </a:lnTo>
                  <a:lnTo>
                    <a:pt x="1005" y="2993"/>
                  </a:lnTo>
                  <a:lnTo>
                    <a:pt x="1121" y="3004"/>
                  </a:lnTo>
                  <a:lnTo>
                    <a:pt x="1237" y="2993"/>
                  </a:lnTo>
                  <a:lnTo>
                    <a:pt x="1354" y="2983"/>
                  </a:lnTo>
                  <a:lnTo>
                    <a:pt x="1460" y="2951"/>
                  </a:lnTo>
                  <a:lnTo>
                    <a:pt x="1565" y="2919"/>
                  </a:lnTo>
                  <a:lnTo>
                    <a:pt x="1660" y="2867"/>
                  </a:lnTo>
                  <a:lnTo>
                    <a:pt x="1756" y="2814"/>
                  </a:lnTo>
                  <a:lnTo>
                    <a:pt x="1840" y="2750"/>
                  </a:lnTo>
                  <a:lnTo>
                    <a:pt x="1914" y="2676"/>
                  </a:lnTo>
                  <a:lnTo>
                    <a:pt x="1988" y="2592"/>
                  </a:lnTo>
                  <a:lnTo>
                    <a:pt x="2052" y="2507"/>
                  </a:lnTo>
                  <a:lnTo>
                    <a:pt x="2115" y="2412"/>
                  </a:lnTo>
                  <a:lnTo>
                    <a:pt x="2158" y="2317"/>
                  </a:lnTo>
                  <a:lnTo>
                    <a:pt x="2200" y="2211"/>
                  </a:lnTo>
                  <a:lnTo>
                    <a:pt x="2221" y="2105"/>
                  </a:lnTo>
                  <a:lnTo>
                    <a:pt x="2242" y="1989"/>
                  </a:lnTo>
                  <a:lnTo>
                    <a:pt x="2253" y="1872"/>
                  </a:lnTo>
                  <a:lnTo>
                    <a:pt x="2253" y="1122"/>
                  </a:lnTo>
                  <a:lnTo>
                    <a:pt x="2242" y="1005"/>
                  </a:lnTo>
                  <a:lnTo>
                    <a:pt x="2221" y="899"/>
                  </a:lnTo>
                  <a:lnTo>
                    <a:pt x="2200" y="794"/>
                  </a:lnTo>
                  <a:lnTo>
                    <a:pt x="2158" y="688"/>
                  </a:lnTo>
                  <a:lnTo>
                    <a:pt x="2115" y="593"/>
                  </a:lnTo>
                  <a:lnTo>
                    <a:pt x="2052" y="498"/>
                  </a:lnTo>
                  <a:lnTo>
                    <a:pt x="1988" y="413"/>
                  </a:lnTo>
                  <a:lnTo>
                    <a:pt x="1914" y="328"/>
                  </a:lnTo>
                  <a:lnTo>
                    <a:pt x="1840" y="254"/>
                  </a:lnTo>
                  <a:lnTo>
                    <a:pt x="1756" y="191"/>
                  </a:lnTo>
                  <a:lnTo>
                    <a:pt x="1660" y="138"/>
                  </a:lnTo>
                  <a:lnTo>
                    <a:pt x="1565" y="85"/>
                  </a:lnTo>
                  <a:lnTo>
                    <a:pt x="1460" y="53"/>
                  </a:lnTo>
                  <a:lnTo>
                    <a:pt x="1354" y="22"/>
                  </a:lnTo>
                  <a:lnTo>
                    <a:pt x="12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p:nvPr/>
          </p:nvSpPr>
          <p:spPr>
            <a:xfrm>
              <a:off x="3961225" y="4556150"/>
              <a:ext cx="75375" cy="75125"/>
            </a:xfrm>
            <a:custGeom>
              <a:avLst/>
              <a:gdLst/>
              <a:ahLst/>
              <a:cxnLst/>
              <a:rect l="l" t="t" r="r" b="b"/>
              <a:pathLst>
                <a:path w="3015" h="3005" extrusionOk="0">
                  <a:moveTo>
                    <a:pt x="1777" y="1"/>
                  </a:moveTo>
                  <a:lnTo>
                    <a:pt x="1671" y="11"/>
                  </a:lnTo>
                  <a:lnTo>
                    <a:pt x="1565" y="43"/>
                  </a:lnTo>
                  <a:lnTo>
                    <a:pt x="1460" y="75"/>
                  </a:lnTo>
                  <a:lnTo>
                    <a:pt x="1354" y="128"/>
                  </a:lnTo>
                  <a:lnTo>
                    <a:pt x="1259" y="181"/>
                  </a:lnTo>
                  <a:lnTo>
                    <a:pt x="1174" y="244"/>
                  </a:lnTo>
                  <a:lnTo>
                    <a:pt x="1089" y="329"/>
                  </a:lnTo>
                  <a:lnTo>
                    <a:pt x="339" y="1080"/>
                  </a:lnTo>
                  <a:lnTo>
                    <a:pt x="254" y="1164"/>
                  </a:lnTo>
                  <a:lnTo>
                    <a:pt x="191" y="1249"/>
                  </a:lnTo>
                  <a:lnTo>
                    <a:pt x="138" y="1355"/>
                  </a:lnTo>
                  <a:lnTo>
                    <a:pt x="85" y="1450"/>
                  </a:lnTo>
                  <a:lnTo>
                    <a:pt x="53" y="1555"/>
                  </a:lnTo>
                  <a:lnTo>
                    <a:pt x="21" y="1661"/>
                  </a:lnTo>
                  <a:lnTo>
                    <a:pt x="11" y="1767"/>
                  </a:lnTo>
                  <a:lnTo>
                    <a:pt x="0" y="1873"/>
                  </a:lnTo>
                  <a:lnTo>
                    <a:pt x="11" y="1978"/>
                  </a:lnTo>
                  <a:lnTo>
                    <a:pt x="21" y="2084"/>
                  </a:lnTo>
                  <a:lnTo>
                    <a:pt x="53" y="2190"/>
                  </a:lnTo>
                  <a:lnTo>
                    <a:pt x="85" y="2296"/>
                  </a:lnTo>
                  <a:lnTo>
                    <a:pt x="138" y="2401"/>
                  </a:lnTo>
                  <a:lnTo>
                    <a:pt x="191" y="2497"/>
                  </a:lnTo>
                  <a:lnTo>
                    <a:pt x="254" y="2581"/>
                  </a:lnTo>
                  <a:lnTo>
                    <a:pt x="339" y="2666"/>
                  </a:lnTo>
                  <a:lnTo>
                    <a:pt x="423" y="2750"/>
                  </a:lnTo>
                  <a:lnTo>
                    <a:pt x="508" y="2814"/>
                  </a:lnTo>
                  <a:lnTo>
                    <a:pt x="603" y="2867"/>
                  </a:lnTo>
                  <a:lnTo>
                    <a:pt x="709" y="2920"/>
                  </a:lnTo>
                  <a:lnTo>
                    <a:pt x="815" y="2951"/>
                  </a:lnTo>
                  <a:lnTo>
                    <a:pt x="920" y="2983"/>
                  </a:lnTo>
                  <a:lnTo>
                    <a:pt x="1026" y="2994"/>
                  </a:lnTo>
                  <a:lnTo>
                    <a:pt x="1132" y="3004"/>
                  </a:lnTo>
                  <a:lnTo>
                    <a:pt x="1238" y="2994"/>
                  </a:lnTo>
                  <a:lnTo>
                    <a:pt x="1343" y="2983"/>
                  </a:lnTo>
                  <a:lnTo>
                    <a:pt x="1449" y="2951"/>
                  </a:lnTo>
                  <a:lnTo>
                    <a:pt x="1555" y="2920"/>
                  </a:lnTo>
                  <a:lnTo>
                    <a:pt x="1661" y="2867"/>
                  </a:lnTo>
                  <a:lnTo>
                    <a:pt x="1756" y="2814"/>
                  </a:lnTo>
                  <a:lnTo>
                    <a:pt x="1840" y="2750"/>
                  </a:lnTo>
                  <a:lnTo>
                    <a:pt x="1925" y="2666"/>
                  </a:lnTo>
                  <a:lnTo>
                    <a:pt x="2676" y="1915"/>
                  </a:lnTo>
                  <a:lnTo>
                    <a:pt x="2760" y="1830"/>
                  </a:lnTo>
                  <a:lnTo>
                    <a:pt x="2824" y="1746"/>
                  </a:lnTo>
                  <a:lnTo>
                    <a:pt x="2877" y="1651"/>
                  </a:lnTo>
                  <a:lnTo>
                    <a:pt x="2930" y="1545"/>
                  </a:lnTo>
                  <a:lnTo>
                    <a:pt x="2961" y="1439"/>
                  </a:lnTo>
                  <a:lnTo>
                    <a:pt x="2993" y="1333"/>
                  </a:lnTo>
                  <a:lnTo>
                    <a:pt x="3004" y="1228"/>
                  </a:lnTo>
                  <a:lnTo>
                    <a:pt x="3014" y="1122"/>
                  </a:lnTo>
                  <a:lnTo>
                    <a:pt x="3004" y="1016"/>
                  </a:lnTo>
                  <a:lnTo>
                    <a:pt x="2993" y="910"/>
                  </a:lnTo>
                  <a:lnTo>
                    <a:pt x="2961" y="805"/>
                  </a:lnTo>
                  <a:lnTo>
                    <a:pt x="2930" y="699"/>
                  </a:lnTo>
                  <a:lnTo>
                    <a:pt x="2877" y="604"/>
                  </a:lnTo>
                  <a:lnTo>
                    <a:pt x="2824" y="498"/>
                  </a:lnTo>
                  <a:lnTo>
                    <a:pt x="2760" y="413"/>
                  </a:lnTo>
                  <a:lnTo>
                    <a:pt x="2676" y="329"/>
                  </a:lnTo>
                  <a:lnTo>
                    <a:pt x="2591" y="244"/>
                  </a:lnTo>
                  <a:lnTo>
                    <a:pt x="2507" y="181"/>
                  </a:lnTo>
                  <a:lnTo>
                    <a:pt x="2411" y="128"/>
                  </a:lnTo>
                  <a:lnTo>
                    <a:pt x="2306" y="75"/>
                  </a:lnTo>
                  <a:lnTo>
                    <a:pt x="2200" y="43"/>
                  </a:lnTo>
                  <a:lnTo>
                    <a:pt x="2094" y="11"/>
                  </a:lnTo>
                  <a:lnTo>
                    <a:pt x="1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14"/>
          <p:cNvSpPr/>
          <p:nvPr/>
        </p:nvSpPr>
        <p:spPr>
          <a:xfrm>
            <a:off x="569038" y="1393225"/>
            <a:ext cx="621300" cy="621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01</a:t>
            </a:r>
            <a:endParaRPr/>
          </a:p>
        </p:txBody>
      </p:sp>
      <p:sp>
        <p:nvSpPr>
          <p:cNvPr id="67" name="Google Shape;67;p14"/>
          <p:cNvSpPr txBox="1"/>
          <p:nvPr/>
        </p:nvSpPr>
        <p:spPr>
          <a:xfrm>
            <a:off x="1784750" y="2566650"/>
            <a:ext cx="1762800" cy="37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Data Dictionary</a:t>
            </a:r>
            <a:endParaRPr sz="1800" b="1">
              <a:solidFill>
                <a:schemeClr val="dk1"/>
              </a:solidFill>
              <a:latin typeface="Fira Sans Extra Condensed"/>
              <a:ea typeface="Fira Sans Extra Condensed"/>
              <a:cs typeface="Fira Sans Extra Condensed"/>
              <a:sym typeface="Fira Sans Extra Condensed"/>
            </a:endParaRPr>
          </a:p>
        </p:txBody>
      </p:sp>
      <p:sp>
        <p:nvSpPr>
          <p:cNvPr id="68" name="Google Shape;68;p14"/>
          <p:cNvSpPr/>
          <p:nvPr/>
        </p:nvSpPr>
        <p:spPr>
          <a:xfrm>
            <a:off x="569054" y="2497463"/>
            <a:ext cx="621300" cy="62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02</a:t>
            </a:r>
            <a:endParaRPr/>
          </a:p>
        </p:txBody>
      </p:sp>
      <p:sp>
        <p:nvSpPr>
          <p:cNvPr id="69" name="Google Shape;69;p14"/>
          <p:cNvSpPr/>
          <p:nvPr/>
        </p:nvSpPr>
        <p:spPr>
          <a:xfrm>
            <a:off x="569046" y="3551200"/>
            <a:ext cx="621300" cy="6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03</a:t>
            </a:r>
            <a:endParaRPr/>
          </a:p>
        </p:txBody>
      </p:sp>
      <p:grpSp>
        <p:nvGrpSpPr>
          <p:cNvPr id="70" name="Google Shape;70;p14"/>
          <p:cNvGrpSpPr/>
          <p:nvPr/>
        </p:nvGrpSpPr>
        <p:grpSpPr>
          <a:xfrm>
            <a:off x="5667168" y="4105583"/>
            <a:ext cx="342580" cy="337915"/>
            <a:chOff x="2084100" y="4400250"/>
            <a:chExt cx="486550" cy="479925"/>
          </a:xfrm>
        </p:grpSpPr>
        <p:sp>
          <p:nvSpPr>
            <p:cNvPr id="71" name="Google Shape;71;p1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2" name="Google Shape;72;p1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 name="Google Shape;73;p1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 name="Google Shape;74;p1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 name="Google Shape;75;p1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 name="Google Shape;76;p1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 name="Google Shape;77;p14"/>
          <p:cNvSpPr/>
          <p:nvPr/>
        </p:nvSpPr>
        <p:spPr>
          <a:xfrm>
            <a:off x="5726100" y="2506963"/>
            <a:ext cx="1997100" cy="621300"/>
          </a:xfrm>
          <a:prstGeom prst="roundRect">
            <a:avLst>
              <a:gd name="adj" fmla="val 16667"/>
            </a:avLst>
          </a:prstGeom>
          <a:solidFill>
            <a:srgbClr val="9278B5">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Extra Condensed"/>
                <a:ea typeface="Fira Sans Extra Condensed"/>
                <a:cs typeface="Fira Sans Extra Condensed"/>
                <a:sym typeface="Fira Sans Extra Condensed"/>
              </a:rPr>
              <a:t>Visualization</a:t>
            </a:r>
            <a:endParaRPr/>
          </a:p>
        </p:txBody>
      </p:sp>
      <p:sp>
        <p:nvSpPr>
          <p:cNvPr id="78" name="Google Shape;78;p14"/>
          <p:cNvSpPr/>
          <p:nvPr/>
        </p:nvSpPr>
        <p:spPr>
          <a:xfrm>
            <a:off x="5726100" y="3601750"/>
            <a:ext cx="1997100" cy="621300"/>
          </a:xfrm>
          <a:prstGeom prst="roundRect">
            <a:avLst>
              <a:gd name="adj" fmla="val 16667"/>
            </a:avLst>
          </a:prstGeom>
          <a:solidFill>
            <a:srgbClr val="BE634C">
              <a:alpha val="125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b="1">
                <a:solidFill>
                  <a:schemeClr val="dk1"/>
                </a:solidFill>
                <a:latin typeface="Fira Sans Extra Condensed"/>
                <a:ea typeface="Fira Sans Extra Condensed"/>
                <a:cs typeface="Fira Sans Extra Condensed"/>
                <a:sym typeface="Fira Sans Extra Condensed"/>
              </a:rPr>
              <a:t>Q&amp;A</a:t>
            </a:r>
            <a:endParaRPr/>
          </a:p>
        </p:txBody>
      </p:sp>
      <p:sp>
        <p:nvSpPr>
          <p:cNvPr id="79" name="Google Shape;79;p14"/>
          <p:cNvSpPr/>
          <p:nvPr/>
        </p:nvSpPr>
        <p:spPr>
          <a:xfrm>
            <a:off x="4670138" y="3572675"/>
            <a:ext cx="621300" cy="621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06</a:t>
            </a:r>
            <a:endParaRPr/>
          </a:p>
        </p:txBody>
      </p:sp>
      <p:sp>
        <p:nvSpPr>
          <p:cNvPr id="80" name="Google Shape;80;p14"/>
          <p:cNvSpPr/>
          <p:nvPr/>
        </p:nvSpPr>
        <p:spPr>
          <a:xfrm>
            <a:off x="4615404" y="1310725"/>
            <a:ext cx="621300" cy="62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04</a:t>
            </a:r>
            <a:endParaRPr/>
          </a:p>
        </p:txBody>
      </p:sp>
      <p:sp>
        <p:nvSpPr>
          <p:cNvPr id="81" name="Google Shape;81;p14"/>
          <p:cNvSpPr/>
          <p:nvPr/>
        </p:nvSpPr>
        <p:spPr>
          <a:xfrm>
            <a:off x="4627546" y="2441700"/>
            <a:ext cx="621300" cy="6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05</a:t>
            </a:r>
            <a:endParaRPr/>
          </a:p>
        </p:txBody>
      </p:sp>
      <p:sp>
        <p:nvSpPr>
          <p:cNvPr id="82" name="Google Shape;82;p14"/>
          <p:cNvSpPr/>
          <p:nvPr/>
        </p:nvSpPr>
        <p:spPr>
          <a:xfrm>
            <a:off x="5726100" y="1412188"/>
            <a:ext cx="1918800" cy="621300"/>
          </a:xfrm>
          <a:prstGeom prst="roundRect">
            <a:avLst>
              <a:gd name="adj" fmla="val 16667"/>
            </a:avLst>
          </a:prstGeom>
          <a:solidFill>
            <a:srgbClr val="72B78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4"/>
          <p:cNvSpPr txBox="1"/>
          <p:nvPr/>
        </p:nvSpPr>
        <p:spPr>
          <a:xfrm>
            <a:off x="5877300" y="1475725"/>
            <a:ext cx="1616400" cy="45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Model analysis</a:t>
            </a:r>
            <a:endParaRPr sz="1800" b="1">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4"/>
          <p:cNvSpPr txBox="1">
            <a:spLocks noGrp="1"/>
          </p:cNvSpPr>
          <p:nvPr>
            <p:ph type="title"/>
          </p:nvPr>
        </p:nvSpPr>
        <p:spPr>
          <a:xfrm>
            <a:off x="457200" y="177500"/>
            <a:ext cx="8229600" cy="63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4B9360"/>
                </a:solidFill>
              </a:rPr>
              <a:t>Conclusion</a:t>
            </a:r>
            <a:endParaRPr/>
          </a:p>
        </p:txBody>
      </p:sp>
      <p:sp>
        <p:nvSpPr>
          <p:cNvPr id="559" name="Google Shape;559;p34"/>
          <p:cNvSpPr txBox="1"/>
          <p:nvPr/>
        </p:nvSpPr>
        <p:spPr>
          <a:xfrm>
            <a:off x="5293000" y="2152925"/>
            <a:ext cx="3180600" cy="76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latin typeface="Roboto"/>
              <a:ea typeface="Roboto"/>
              <a:cs typeface="Roboto"/>
              <a:sym typeface="Roboto"/>
            </a:endParaRPr>
          </a:p>
        </p:txBody>
      </p:sp>
      <p:sp>
        <p:nvSpPr>
          <p:cNvPr id="560" name="Google Shape;560;p34"/>
          <p:cNvSpPr/>
          <p:nvPr/>
        </p:nvSpPr>
        <p:spPr>
          <a:xfrm>
            <a:off x="369625" y="965650"/>
            <a:ext cx="8271000" cy="22758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txBox="1"/>
          <p:nvPr/>
        </p:nvSpPr>
        <p:spPr>
          <a:xfrm>
            <a:off x="776275" y="912188"/>
            <a:ext cx="7457700" cy="237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2000"/>
              </a:spcBef>
              <a:spcAft>
                <a:spcPts val="2000"/>
              </a:spcAft>
              <a:buNone/>
            </a:pPr>
            <a:r>
              <a:rPr lang="en" sz="2000" dirty="0">
                <a:solidFill>
                  <a:schemeClr val="dk1"/>
                </a:solidFill>
                <a:latin typeface="Fira Sans Extra Condensed"/>
                <a:ea typeface="Fira Sans Extra Condensed"/>
                <a:cs typeface="Fira Sans Extra Condensed"/>
                <a:sym typeface="Fira Sans Extra Condensed"/>
              </a:rPr>
              <a:t>The multiple linear regression model effectively captures the influence of socio-economic and demographic factors on average BMI, accounting for </a:t>
            </a:r>
            <a:r>
              <a:rPr lang="en" sz="2000" b="1" dirty="0">
                <a:solidFill>
                  <a:schemeClr val="dk1"/>
                </a:solidFill>
                <a:latin typeface="Fira Sans Extra Condensed"/>
                <a:ea typeface="Fira Sans Extra Condensed"/>
                <a:cs typeface="Fira Sans Extra Condensed"/>
                <a:sym typeface="Fira Sans Extra Condensed"/>
              </a:rPr>
              <a:t>57.85%</a:t>
            </a:r>
            <a:r>
              <a:rPr lang="en" sz="2000" dirty="0">
                <a:solidFill>
                  <a:schemeClr val="dk1"/>
                </a:solidFill>
                <a:latin typeface="Fira Sans Extra Condensed"/>
                <a:ea typeface="Fira Sans Extra Condensed"/>
                <a:cs typeface="Fira Sans Extra Condensed"/>
                <a:sym typeface="Fira Sans Extra Condensed"/>
              </a:rPr>
              <a:t> of the variation. Economic growth is positively associated with rising BMI, while the Human Capital Index demonstrates a more complex, non-linear effect. </a:t>
            </a:r>
            <a:endParaRPr sz="2000" dirty="0">
              <a:solidFill>
                <a:schemeClr val="dk1"/>
              </a:solidFill>
              <a:latin typeface="Fira Sans Extra Condensed"/>
              <a:ea typeface="Fira Sans Extra Condensed"/>
              <a:cs typeface="Fira Sans Extra Condensed"/>
              <a:sym typeface="Fira Sans Extra Condensed"/>
            </a:endParaRPr>
          </a:p>
        </p:txBody>
      </p:sp>
      <p:pic>
        <p:nvPicPr>
          <p:cNvPr id="562" name="Google Shape;562;p34"/>
          <p:cNvPicPr preferRelativeResize="0"/>
          <p:nvPr/>
        </p:nvPicPr>
        <p:blipFill>
          <a:blip r:embed="rId3">
            <a:alphaModFix/>
          </a:blip>
          <a:stretch>
            <a:fillRect/>
          </a:stretch>
        </p:blipFill>
        <p:spPr>
          <a:xfrm>
            <a:off x="189100" y="3287275"/>
            <a:ext cx="2081772" cy="1810452"/>
          </a:xfrm>
          <a:prstGeom prst="rect">
            <a:avLst/>
          </a:prstGeom>
          <a:noFill/>
          <a:ln>
            <a:noFill/>
          </a:ln>
        </p:spPr>
      </p:pic>
      <p:grpSp>
        <p:nvGrpSpPr>
          <p:cNvPr id="563" name="Google Shape;563;p34"/>
          <p:cNvGrpSpPr/>
          <p:nvPr/>
        </p:nvGrpSpPr>
        <p:grpSpPr>
          <a:xfrm>
            <a:off x="7751350" y="279925"/>
            <a:ext cx="1157475" cy="919888"/>
            <a:chOff x="845725" y="1012000"/>
            <a:chExt cx="1157475" cy="919888"/>
          </a:xfrm>
        </p:grpSpPr>
        <p:grpSp>
          <p:nvGrpSpPr>
            <p:cNvPr id="564" name="Google Shape;564;p34"/>
            <p:cNvGrpSpPr/>
            <p:nvPr/>
          </p:nvGrpSpPr>
          <p:grpSpPr>
            <a:xfrm>
              <a:off x="1671850" y="1012000"/>
              <a:ext cx="331350" cy="323750"/>
              <a:chOff x="4832575" y="708225"/>
              <a:chExt cx="331350" cy="323750"/>
            </a:xfrm>
          </p:grpSpPr>
          <p:sp>
            <p:nvSpPr>
              <p:cNvPr id="565" name="Google Shape;565;p34"/>
              <p:cNvSpPr/>
              <p:nvPr/>
            </p:nvSpPr>
            <p:spPr>
              <a:xfrm>
                <a:off x="4832575" y="710525"/>
                <a:ext cx="322975" cy="321450"/>
              </a:xfrm>
              <a:custGeom>
                <a:avLst/>
                <a:gdLst/>
                <a:ahLst/>
                <a:cxnLst/>
                <a:rect l="l" t="t" r="r" b="b"/>
                <a:pathLst>
                  <a:path w="12919" h="12858" extrusionOk="0">
                    <a:moveTo>
                      <a:pt x="6445" y="1"/>
                    </a:moveTo>
                    <a:cubicBezTo>
                      <a:pt x="2949" y="1"/>
                      <a:pt x="62" y="2858"/>
                      <a:pt x="31" y="6353"/>
                    </a:cubicBezTo>
                    <a:cubicBezTo>
                      <a:pt x="1" y="9879"/>
                      <a:pt x="2858" y="12827"/>
                      <a:pt x="6384" y="12858"/>
                    </a:cubicBezTo>
                    <a:lnTo>
                      <a:pt x="6445" y="12858"/>
                    </a:lnTo>
                    <a:cubicBezTo>
                      <a:pt x="9940" y="12858"/>
                      <a:pt x="12828" y="10001"/>
                      <a:pt x="12889" y="6505"/>
                    </a:cubicBezTo>
                    <a:cubicBezTo>
                      <a:pt x="12919" y="2979"/>
                      <a:pt x="10062" y="61"/>
                      <a:pt x="6536" y="1"/>
                    </a:cubicBezTo>
                    <a:close/>
                  </a:path>
                </a:pathLst>
              </a:custGeom>
              <a:solidFill>
                <a:srgbClr val="4DC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4863750" y="708225"/>
                <a:ext cx="300175" cy="297925"/>
              </a:xfrm>
              <a:custGeom>
                <a:avLst/>
                <a:gdLst/>
                <a:ahLst/>
                <a:cxnLst/>
                <a:rect l="l" t="t" r="r" b="b"/>
                <a:pathLst>
                  <a:path w="12007" h="11917" extrusionOk="0">
                    <a:moveTo>
                      <a:pt x="5967" y="0"/>
                    </a:moveTo>
                    <a:cubicBezTo>
                      <a:pt x="2706" y="0"/>
                      <a:pt x="91" y="2622"/>
                      <a:pt x="30" y="5868"/>
                    </a:cubicBezTo>
                    <a:cubicBezTo>
                      <a:pt x="0" y="9181"/>
                      <a:pt x="2614" y="11886"/>
                      <a:pt x="5927" y="11916"/>
                    </a:cubicBezTo>
                    <a:cubicBezTo>
                      <a:pt x="5946" y="11917"/>
                      <a:pt x="5965" y="11917"/>
                      <a:pt x="5984" y="11917"/>
                    </a:cubicBezTo>
                    <a:cubicBezTo>
                      <a:pt x="9271" y="11917"/>
                      <a:pt x="11946" y="9314"/>
                      <a:pt x="11976" y="6020"/>
                    </a:cubicBezTo>
                    <a:cubicBezTo>
                      <a:pt x="12006" y="2737"/>
                      <a:pt x="9362" y="32"/>
                      <a:pt x="6079" y="1"/>
                    </a:cubicBezTo>
                    <a:cubicBezTo>
                      <a:pt x="6042" y="1"/>
                      <a:pt x="6004" y="0"/>
                      <a:pt x="5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34"/>
            <p:cNvGrpSpPr/>
            <p:nvPr/>
          </p:nvGrpSpPr>
          <p:grpSpPr>
            <a:xfrm>
              <a:off x="845725" y="1607313"/>
              <a:ext cx="364775" cy="324575"/>
              <a:chOff x="1768650" y="4504588"/>
              <a:chExt cx="364775" cy="324575"/>
            </a:xfrm>
          </p:grpSpPr>
          <p:sp>
            <p:nvSpPr>
              <p:cNvPr id="568" name="Google Shape;568;p34"/>
              <p:cNvSpPr/>
              <p:nvPr/>
            </p:nvSpPr>
            <p:spPr>
              <a:xfrm>
                <a:off x="1768650" y="4504588"/>
                <a:ext cx="358700" cy="320475"/>
              </a:xfrm>
              <a:custGeom>
                <a:avLst/>
                <a:gdLst/>
                <a:ahLst/>
                <a:cxnLst/>
                <a:rect l="l" t="t" r="r" b="b"/>
                <a:pathLst>
                  <a:path w="14348" h="12819" extrusionOk="0">
                    <a:moveTo>
                      <a:pt x="7121" y="1"/>
                    </a:moveTo>
                    <a:cubicBezTo>
                      <a:pt x="6546" y="1"/>
                      <a:pt x="5962" y="77"/>
                      <a:pt x="5381" y="238"/>
                    </a:cubicBezTo>
                    <a:cubicBezTo>
                      <a:pt x="2007" y="1180"/>
                      <a:pt x="1" y="4767"/>
                      <a:pt x="973" y="8171"/>
                    </a:cubicBezTo>
                    <a:lnTo>
                      <a:pt x="1034" y="8202"/>
                    </a:lnTo>
                    <a:cubicBezTo>
                      <a:pt x="1865" y="11021"/>
                      <a:pt x="4446" y="12818"/>
                      <a:pt x="7224" y="12818"/>
                    </a:cubicBezTo>
                    <a:cubicBezTo>
                      <a:pt x="7801" y="12818"/>
                      <a:pt x="8387" y="12741"/>
                      <a:pt x="8967" y="12579"/>
                    </a:cubicBezTo>
                    <a:cubicBezTo>
                      <a:pt x="12341" y="11636"/>
                      <a:pt x="14347" y="8080"/>
                      <a:pt x="13375" y="4645"/>
                    </a:cubicBezTo>
                    <a:lnTo>
                      <a:pt x="13344" y="4585"/>
                    </a:lnTo>
                    <a:cubicBezTo>
                      <a:pt x="12487" y="1812"/>
                      <a:pt x="9916" y="1"/>
                      <a:pt x="7121" y="1"/>
                    </a:cubicBezTo>
                    <a:close/>
                  </a:path>
                </a:pathLst>
              </a:custGeom>
              <a:solidFill>
                <a:srgbClr val="F497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1800575" y="4531313"/>
                <a:ext cx="332850" cy="297850"/>
              </a:xfrm>
              <a:custGeom>
                <a:avLst/>
                <a:gdLst/>
                <a:ahLst/>
                <a:cxnLst/>
                <a:rect l="l" t="t" r="r" b="b"/>
                <a:pathLst>
                  <a:path w="13314" h="11914" extrusionOk="0">
                    <a:moveTo>
                      <a:pt x="6664" y="0"/>
                    </a:moveTo>
                    <a:cubicBezTo>
                      <a:pt x="6121" y="0"/>
                      <a:pt x="5567" y="75"/>
                      <a:pt x="5015" y="233"/>
                    </a:cubicBezTo>
                    <a:cubicBezTo>
                      <a:pt x="1885" y="1145"/>
                      <a:pt x="0" y="4458"/>
                      <a:pt x="912" y="7589"/>
                    </a:cubicBezTo>
                    <a:cubicBezTo>
                      <a:pt x="1669" y="10212"/>
                      <a:pt x="4078" y="11914"/>
                      <a:pt x="6683" y="11914"/>
                    </a:cubicBezTo>
                    <a:cubicBezTo>
                      <a:pt x="7217" y="11914"/>
                      <a:pt x="7760" y="11842"/>
                      <a:pt x="8298" y="11692"/>
                    </a:cubicBezTo>
                    <a:cubicBezTo>
                      <a:pt x="11459" y="10811"/>
                      <a:pt x="13313" y="7497"/>
                      <a:pt x="12402" y="4336"/>
                    </a:cubicBezTo>
                    <a:cubicBezTo>
                      <a:pt x="11647" y="1721"/>
                      <a:pt x="9270" y="0"/>
                      <a:pt x="6664" y="0"/>
                    </a:cubicBezTo>
                    <a:close/>
                  </a:path>
                </a:pathLst>
              </a:custGeom>
              <a:solidFill>
                <a:srgbClr val="F4B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 name="Google Shape;570;p34"/>
          <p:cNvGrpSpPr/>
          <p:nvPr/>
        </p:nvGrpSpPr>
        <p:grpSpPr>
          <a:xfrm>
            <a:off x="2270878" y="3935012"/>
            <a:ext cx="837031" cy="679827"/>
            <a:chOff x="6674703" y="665287"/>
            <a:chExt cx="837031" cy="679827"/>
          </a:xfrm>
        </p:grpSpPr>
        <p:sp>
          <p:nvSpPr>
            <p:cNvPr id="571" name="Google Shape;571;p34"/>
            <p:cNvSpPr/>
            <p:nvPr/>
          </p:nvSpPr>
          <p:spPr>
            <a:xfrm>
              <a:off x="6674703" y="665287"/>
              <a:ext cx="837031" cy="679827"/>
            </a:xfrm>
            <a:custGeom>
              <a:avLst/>
              <a:gdLst/>
              <a:ahLst/>
              <a:cxnLst/>
              <a:rect l="l" t="t" r="r" b="b"/>
              <a:pathLst>
                <a:path w="65342" h="53070" extrusionOk="0">
                  <a:moveTo>
                    <a:pt x="52744" y="0"/>
                  </a:moveTo>
                  <a:cubicBezTo>
                    <a:pt x="45659" y="0"/>
                    <a:pt x="37509" y="6503"/>
                    <a:pt x="34391" y="20667"/>
                  </a:cubicBezTo>
                  <a:cubicBezTo>
                    <a:pt x="34391" y="20667"/>
                    <a:pt x="25814" y="4550"/>
                    <a:pt x="15117" y="4550"/>
                  </a:cubicBezTo>
                  <a:cubicBezTo>
                    <a:pt x="14118" y="4550"/>
                    <a:pt x="13100" y="4691"/>
                    <a:pt x="12069" y="4999"/>
                  </a:cubicBezTo>
                  <a:cubicBezTo>
                    <a:pt x="0" y="8599"/>
                    <a:pt x="3774" y="24613"/>
                    <a:pt x="10629" y="33974"/>
                  </a:cubicBezTo>
                  <a:cubicBezTo>
                    <a:pt x="17455" y="43335"/>
                    <a:pt x="32778" y="53070"/>
                    <a:pt x="32778" y="53070"/>
                  </a:cubicBezTo>
                  <a:cubicBezTo>
                    <a:pt x="32778" y="53070"/>
                    <a:pt x="63740" y="39216"/>
                    <a:pt x="64806" y="16894"/>
                  </a:cubicBezTo>
                  <a:cubicBezTo>
                    <a:pt x="65342" y="5971"/>
                    <a:pt x="59532" y="0"/>
                    <a:pt x="52744" y="0"/>
                  </a:cubicBezTo>
                  <a:close/>
                </a:path>
              </a:pathLst>
            </a:custGeom>
            <a:solidFill>
              <a:srgbClr val="F4B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6721189" y="805503"/>
              <a:ext cx="787379" cy="403886"/>
            </a:xfrm>
            <a:custGeom>
              <a:avLst/>
              <a:gdLst/>
              <a:ahLst/>
              <a:cxnLst/>
              <a:rect l="l" t="t" r="r" b="b"/>
              <a:pathLst>
                <a:path w="61466" h="31529" extrusionOk="0">
                  <a:moveTo>
                    <a:pt x="46349" y="0"/>
                  </a:moveTo>
                  <a:cubicBezTo>
                    <a:pt x="46105" y="0"/>
                    <a:pt x="45856" y="138"/>
                    <a:pt x="45797" y="389"/>
                  </a:cubicBezTo>
                  <a:cubicBezTo>
                    <a:pt x="43849" y="8426"/>
                    <a:pt x="41928" y="16464"/>
                    <a:pt x="39982" y="24501"/>
                  </a:cubicBezTo>
                  <a:lnTo>
                    <a:pt x="39982" y="24501"/>
                  </a:lnTo>
                  <a:cubicBezTo>
                    <a:pt x="39117" y="20829"/>
                    <a:pt x="38252" y="17167"/>
                    <a:pt x="37386" y="13466"/>
                  </a:cubicBezTo>
                  <a:cubicBezTo>
                    <a:pt x="37329" y="13196"/>
                    <a:pt x="37104" y="13066"/>
                    <a:pt x="36874" y="13066"/>
                  </a:cubicBezTo>
                  <a:cubicBezTo>
                    <a:pt x="36637" y="13066"/>
                    <a:pt x="36394" y="13203"/>
                    <a:pt x="36321" y="13466"/>
                  </a:cubicBezTo>
                  <a:lnTo>
                    <a:pt x="32389" y="28984"/>
                  </a:lnTo>
                  <a:lnTo>
                    <a:pt x="32389" y="28984"/>
                  </a:lnTo>
                  <a:cubicBezTo>
                    <a:pt x="30819" y="23729"/>
                    <a:pt x="29247" y="18456"/>
                    <a:pt x="27651" y="13206"/>
                  </a:cubicBezTo>
                  <a:cubicBezTo>
                    <a:pt x="27568" y="12944"/>
                    <a:pt x="27367" y="12828"/>
                    <a:pt x="27160" y="12828"/>
                  </a:cubicBezTo>
                  <a:cubicBezTo>
                    <a:pt x="26935" y="12828"/>
                    <a:pt x="26704" y="12966"/>
                    <a:pt x="26614" y="13206"/>
                  </a:cubicBezTo>
                  <a:cubicBezTo>
                    <a:pt x="25356" y="16537"/>
                    <a:pt x="24077" y="19867"/>
                    <a:pt x="22812" y="23179"/>
                  </a:cubicBezTo>
                  <a:lnTo>
                    <a:pt x="22812" y="23179"/>
                  </a:lnTo>
                  <a:cubicBezTo>
                    <a:pt x="21078" y="16015"/>
                    <a:pt x="19361" y="8850"/>
                    <a:pt x="17570" y="1685"/>
                  </a:cubicBezTo>
                  <a:cubicBezTo>
                    <a:pt x="17511" y="1434"/>
                    <a:pt x="17269" y="1296"/>
                    <a:pt x="17033" y="1296"/>
                  </a:cubicBezTo>
                  <a:cubicBezTo>
                    <a:pt x="16809" y="1296"/>
                    <a:pt x="16589" y="1419"/>
                    <a:pt x="16533" y="1685"/>
                  </a:cubicBezTo>
                  <a:cubicBezTo>
                    <a:pt x="15525" y="6332"/>
                    <a:pt x="14518" y="11033"/>
                    <a:pt x="13484" y="15683"/>
                  </a:cubicBezTo>
                  <a:lnTo>
                    <a:pt x="692" y="15683"/>
                  </a:lnTo>
                  <a:cubicBezTo>
                    <a:pt x="1" y="15683"/>
                    <a:pt x="1" y="16778"/>
                    <a:pt x="692" y="16778"/>
                  </a:cubicBezTo>
                  <a:lnTo>
                    <a:pt x="13912" y="16778"/>
                  </a:lnTo>
                  <a:cubicBezTo>
                    <a:pt x="14114" y="16778"/>
                    <a:pt x="14373" y="16605"/>
                    <a:pt x="14402" y="16375"/>
                  </a:cubicBezTo>
                  <a:cubicBezTo>
                    <a:pt x="15276" y="12342"/>
                    <a:pt x="16171" y="8269"/>
                    <a:pt x="17052" y="4224"/>
                  </a:cubicBezTo>
                  <a:lnTo>
                    <a:pt x="17052" y="4224"/>
                  </a:lnTo>
                  <a:cubicBezTo>
                    <a:pt x="18742" y="11174"/>
                    <a:pt x="20434" y="18164"/>
                    <a:pt x="22150" y="25130"/>
                  </a:cubicBezTo>
                  <a:cubicBezTo>
                    <a:pt x="22218" y="25403"/>
                    <a:pt x="22414" y="25521"/>
                    <a:pt x="22621" y="25521"/>
                  </a:cubicBezTo>
                  <a:cubicBezTo>
                    <a:pt x="22852" y="25521"/>
                    <a:pt x="23095" y="25374"/>
                    <a:pt x="23187" y="25130"/>
                  </a:cubicBezTo>
                  <a:cubicBezTo>
                    <a:pt x="24462" y="21754"/>
                    <a:pt x="25760" y="18377"/>
                    <a:pt x="27041" y="15019"/>
                  </a:cubicBezTo>
                  <a:lnTo>
                    <a:pt x="27041" y="15019"/>
                  </a:lnTo>
                  <a:cubicBezTo>
                    <a:pt x="28646" y="20391"/>
                    <a:pt x="30251" y="25783"/>
                    <a:pt x="31856" y="31150"/>
                  </a:cubicBezTo>
                  <a:cubicBezTo>
                    <a:pt x="31929" y="31399"/>
                    <a:pt x="32165" y="31528"/>
                    <a:pt x="32399" y="31528"/>
                  </a:cubicBezTo>
                  <a:cubicBezTo>
                    <a:pt x="32626" y="31528"/>
                    <a:pt x="32851" y="31406"/>
                    <a:pt x="32922" y="31150"/>
                  </a:cubicBezTo>
                  <a:lnTo>
                    <a:pt x="36794" y="15866"/>
                  </a:lnTo>
                  <a:lnTo>
                    <a:pt x="36794" y="15866"/>
                  </a:lnTo>
                  <a:cubicBezTo>
                    <a:pt x="37670" y="19548"/>
                    <a:pt x="38561" y="23251"/>
                    <a:pt x="39431" y="26974"/>
                  </a:cubicBezTo>
                  <a:cubicBezTo>
                    <a:pt x="39489" y="27219"/>
                    <a:pt x="39712" y="27341"/>
                    <a:pt x="39939" y="27341"/>
                  </a:cubicBezTo>
                  <a:cubicBezTo>
                    <a:pt x="40166" y="27341"/>
                    <a:pt x="40396" y="27219"/>
                    <a:pt x="40468" y="26974"/>
                  </a:cubicBezTo>
                  <a:cubicBezTo>
                    <a:pt x="42414" y="19057"/>
                    <a:pt x="44283" y="11115"/>
                    <a:pt x="46219" y="3219"/>
                  </a:cubicBezTo>
                  <a:lnTo>
                    <a:pt x="46219" y="3219"/>
                  </a:lnTo>
                  <a:cubicBezTo>
                    <a:pt x="46940" y="7260"/>
                    <a:pt x="47674" y="11289"/>
                    <a:pt x="48389" y="15338"/>
                  </a:cubicBezTo>
                  <a:cubicBezTo>
                    <a:pt x="48418" y="15539"/>
                    <a:pt x="48677" y="15741"/>
                    <a:pt x="48907" y="15741"/>
                  </a:cubicBezTo>
                  <a:lnTo>
                    <a:pt x="60659" y="15741"/>
                  </a:lnTo>
                  <a:cubicBezTo>
                    <a:pt x="61465" y="15741"/>
                    <a:pt x="61465" y="14646"/>
                    <a:pt x="60745" y="14646"/>
                  </a:cubicBezTo>
                  <a:lnTo>
                    <a:pt x="49412" y="14646"/>
                  </a:lnTo>
                  <a:cubicBezTo>
                    <a:pt x="48569" y="9886"/>
                    <a:pt x="47675" y="5151"/>
                    <a:pt x="46862" y="389"/>
                  </a:cubicBezTo>
                  <a:cubicBezTo>
                    <a:pt x="46806" y="123"/>
                    <a:pt x="46580" y="0"/>
                    <a:pt x="46349" y="0"/>
                  </a:cubicBezTo>
                  <a:close/>
                </a:path>
              </a:pathLst>
            </a:custGeom>
            <a:solidFill>
              <a:srgbClr val="F9E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34"/>
          <p:cNvSpPr/>
          <p:nvPr/>
        </p:nvSpPr>
        <p:spPr>
          <a:xfrm>
            <a:off x="3057175" y="4614850"/>
            <a:ext cx="372300" cy="346025"/>
          </a:xfrm>
          <a:custGeom>
            <a:avLst/>
            <a:gdLst/>
            <a:ahLst/>
            <a:cxnLst/>
            <a:rect l="l" t="t" r="r" b="b"/>
            <a:pathLst>
              <a:path w="14892" h="13841" extrusionOk="0">
                <a:moveTo>
                  <a:pt x="10261" y="0"/>
                </a:moveTo>
                <a:cubicBezTo>
                  <a:pt x="9278" y="0"/>
                  <a:pt x="8290" y="342"/>
                  <a:pt x="7489" y="1036"/>
                </a:cubicBezTo>
                <a:lnTo>
                  <a:pt x="1354" y="6624"/>
                </a:lnTo>
                <a:cubicBezTo>
                  <a:pt x="548" y="7401"/>
                  <a:pt x="58" y="8438"/>
                  <a:pt x="29" y="9504"/>
                </a:cubicBezTo>
                <a:cubicBezTo>
                  <a:pt x="1" y="10570"/>
                  <a:pt x="346" y="11664"/>
                  <a:pt x="1124" y="12471"/>
                </a:cubicBezTo>
                <a:cubicBezTo>
                  <a:pt x="1922" y="13377"/>
                  <a:pt x="3040" y="13840"/>
                  <a:pt x="4167" y="13840"/>
                </a:cubicBezTo>
                <a:cubicBezTo>
                  <a:pt x="5154" y="13840"/>
                  <a:pt x="6149" y="13485"/>
                  <a:pt x="6942" y="12759"/>
                </a:cubicBezTo>
                <a:lnTo>
                  <a:pt x="13077" y="7200"/>
                </a:lnTo>
                <a:cubicBezTo>
                  <a:pt x="14747" y="5673"/>
                  <a:pt x="14891" y="3052"/>
                  <a:pt x="13365" y="1353"/>
                </a:cubicBezTo>
                <a:cubicBezTo>
                  <a:pt x="12531" y="457"/>
                  <a:pt x="11398" y="0"/>
                  <a:pt x="102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7"/>
        <p:cNvGrpSpPr/>
        <p:nvPr/>
      </p:nvGrpSpPr>
      <p:grpSpPr>
        <a:xfrm>
          <a:off x="0" y="0"/>
          <a:ext cx="0" cy="0"/>
          <a:chOff x="0" y="0"/>
          <a:chExt cx="0" cy="0"/>
        </a:xfrm>
      </p:grpSpPr>
      <p:pic>
        <p:nvPicPr>
          <p:cNvPr id="578" name="Google Shape;578;p35"/>
          <p:cNvPicPr preferRelativeResize="0"/>
          <p:nvPr/>
        </p:nvPicPr>
        <p:blipFill>
          <a:blip r:embed="rId3">
            <a:alphaModFix/>
          </a:blip>
          <a:stretch>
            <a:fillRect/>
          </a:stretch>
        </p:blipFill>
        <p:spPr>
          <a:xfrm>
            <a:off x="6418225" y="2417725"/>
            <a:ext cx="2725775" cy="2725775"/>
          </a:xfrm>
          <a:prstGeom prst="rect">
            <a:avLst/>
          </a:prstGeom>
          <a:noFill/>
          <a:ln>
            <a:noFill/>
          </a:ln>
        </p:spPr>
      </p:pic>
      <p:pic>
        <p:nvPicPr>
          <p:cNvPr id="579" name="Google Shape;579;p35"/>
          <p:cNvPicPr preferRelativeResize="0"/>
          <p:nvPr/>
        </p:nvPicPr>
        <p:blipFill>
          <a:blip r:embed="rId4">
            <a:alphaModFix/>
          </a:blip>
          <a:stretch>
            <a:fillRect/>
          </a:stretch>
        </p:blipFill>
        <p:spPr>
          <a:xfrm>
            <a:off x="0" y="0"/>
            <a:ext cx="2577674" cy="1718050"/>
          </a:xfrm>
          <a:prstGeom prst="rect">
            <a:avLst/>
          </a:prstGeom>
          <a:noFill/>
          <a:ln>
            <a:noFill/>
          </a:ln>
        </p:spPr>
      </p:pic>
      <p:sp>
        <p:nvSpPr>
          <p:cNvPr id="580" name="Google Shape;580;p35"/>
          <p:cNvSpPr/>
          <p:nvPr/>
        </p:nvSpPr>
        <p:spPr>
          <a:xfrm>
            <a:off x="2066243" y="1630800"/>
            <a:ext cx="5011500" cy="1344900"/>
          </a:xfrm>
          <a:prstGeom prst="roundRect">
            <a:avLst>
              <a:gd name="adj" fmla="val 16667"/>
            </a:avLst>
          </a:pr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txBox="1"/>
          <p:nvPr/>
        </p:nvSpPr>
        <p:spPr>
          <a:xfrm>
            <a:off x="3118650" y="1718050"/>
            <a:ext cx="2906700" cy="16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b="1">
                <a:solidFill>
                  <a:srgbClr val="274E13"/>
                </a:solidFill>
                <a:latin typeface="Fira Sans Extra Condensed"/>
                <a:ea typeface="Fira Sans Extra Condensed"/>
                <a:cs typeface="Fira Sans Extra Condensed"/>
                <a:sym typeface="Fira Sans Extra Condensed"/>
              </a:rPr>
              <a:t>Thank you</a:t>
            </a:r>
            <a:endParaRPr sz="5000" b="1">
              <a:solidFill>
                <a:srgbClr val="274E13"/>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pic>
        <p:nvPicPr>
          <p:cNvPr id="586" name="Google Shape;586;p36"/>
          <p:cNvPicPr preferRelativeResize="0"/>
          <p:nvPr/>
        </p:nvPicPr>
        <p:blipFill>
          <a:blip r:embed="rId3">
            <a:alphaModFix/>
          </a:blip>
          <a:stretch>
            <a:fillRect/>
          </a:stretch>
        </p:blipFill>
        <p:spPr>
          <a:xfrm>
            <a:off x="6295800" y="-42625"/>
            <a:ext cx="2659200" cy="1772374"/>
          </a:xfrm>
          <a:prstGeom prst="rect">
            <a:avLst/>
          </a:prstGeom>
          <a:noFill/>
          <a:ln>
            <a:noFill/>
          </a:ln>
        </p:spPr>
      </p:pic>
      <p:pic>
        <p:nvPicPr>
          <p:cNvPr id="587" name="Google Shape;587;p36"/>
          <p:cNvPicPr preferRelativeResize="0"/>
          <p:nvPr/>
        </p:nvPicPr>
        <p:blipFill>
          <a:blip r:embed="rId4">
            <a:alphaModFix/>
          </a:blip>
          <a:stretch>
            <a:fillRect/>
          </a:stretch>
        </p:blipFill>
        <p:spPr>
          <a:xfrm>
            <a:off x="370500" y="2082225"/>
            <a:ext cx="2769674" cy="2769674"/>
          </a:xfrm>
          <a:prstGeom prst="rect">
            <a:avLst/>
          </a:prstGeom>
          <a:noFill/>
          <a:ln>
            <a:noFill/>
          </a:ln>
        </p:spPr>
      </p:pic>
      <p:sp>
        <p:nvSpPr>
          <p:cNvPr id="588" name="Google Shape;588;p36"/>
          <p:cNvSpPr/>
          <p:nvPr/>
        </p:nvSpPr>
        <p:spPr>
          <a:xfrm>
            <a:off x="2810650" y="1524375"/>
            <a:ext cx="3886200" cy="1451700"/>
          </a:xfrm>
          <a:prstGeom prst="roundRect">
            <a:avLst>
              <a:gd name="adj" fmla="val 16667"/>
            </a:avLst>
          </a:prstGeom>
          <a:solidFill>
            <a:srgbClr val="72B78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txBox="1"/>
          <p:nvPr/>
        </p:nvSpPr>
        <p:spPr>
          <a:xfrm>
            <a:off x="3560573" y="1812169"/>
            <a:ext cx="2277300" cy="71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5000" b="1">
                <a:solidFill>
                  <a:srgbClr val="274E13"/>
                </a:solidFill>
                <a:latin typeface="Fira Sans Extra Condensed"/>
                <a:ea typeface="Fira Sans Extra Condensed"/>
                <a:cs typeface="Fira Sans Extra Condensed"/>
                <a:sym typeface="Fira Sans Extra Condensed"/>
              </a:rPr>
              <a:t>Q&amp;A</a:t>
            </a:r>
            <a:endParaRPr sz="5000" b="1">
              <a:solidFill>
                <a:srgbClr val="274E13"/>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endParaRPr>
              <a:solidFill>
                <a:schemeClr val="dk1"/>
              </a:solidFill>
              <a:latin typeface="Roboto"/>
              <a:ea typeface="Roboto"/>
              <a:cs typeface="Roboto"/>
              <a:sym typeface="Roboto"/>
            </a:endParaRPr>
          </a:p>
        </p:txBody>
      </p:sp>
      <p:sp>
        <p:nvSpPr>
          <p:cNvPr id="590" name="Google Shape;590;p36"/>
          <p:cNvSpPr/>
          <p:nvPr/>
        </p:nvSpPr>
        <p:spPr>
          <a:xfrm>
            <a:off x="6948700" y="2573100"/>
            <a:ext cx="356800" cy="356175"/>
          </a:xfrm>
          <a:custGeom>
            <a:avLst/>
            <a:gdLst/>
            <a:ahLst/>
            <a:cxnLst/>
            <a:rect l="l" t="t" r="r" b="b"/>
            <a:pathLst>
              <a:path w="14272" h="14247" extrusionOk="0">
                <a:moveTo>
                  <a:pt x="4031" y="1"/>
                </a:moveTo>
                <a:lnTo>
                  <a:pt x="4031" y="4057"/>
                </a:lnTo>
                <a:lnTo>
                  <a:pt x="1" y="4057"/>
                </a:lnTo>
                <a:lnTo>
                  <a:pt x="1" y="10216"/>
                </a:lnTo>
                <a:lnTo>
                  <a:pt x="4031" y="10216"/>
                </a:lnTo>
                <a:lnTo>
                  <a:pt x="4031" y="14246"/>
                </a:lnTo>
                <a:lnTo>
                  <a:pt x="10216" y="14246"/>
                </a:lnTo>
                <a:lnTo>
                  <a:pt x="10216" y="10216"/>
                </a:lnTo>
                <a:lnTo>
                  <a:pt x="14272" y="10216"/>
                </a:lnTo>
                <a:lnTo>
                  <a:pt x="14272" y="4057"/>
                </a:lnTo>
                <a:lnTo>
                  <a:pt x="10216" y="4057"/>
                </a:lnTo>
                <a:lnTo>
                  <a:pt x="10216" y="1"/>
                </a:lnTo>
                <a:close/>
              </a:path>
            </a:pathLst>
          </a:custGeom>
          <a:solidFill>
            <a:srgbClr val="4DC3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grpSp>
        <p:nvGrpSpPr>
          <p:cNvPr id="88" name="Google Shape;88;p15"/>
          <p:cNvGrpSpPr/>
          <p:nvPr/>
        </p:nvGrpSpPr>
        <p:grpSpPr>
          <a:xfrm>
            <a:off x="227519" y="1977483"/>
            <a:ext cx="1883186" cy="2374038"/>
            <a:chOff x="3228975" y="1476400"/>
            <a:chExt cx="2686044" cy="3255674"/>
          </a:xfrm>
        </p:grpSpPr>
        <p:grpSp>
          <p:nvGrpSpPr>
            <p:cNvPr id="89" name="Google Shape;89;p15"/>
            <p:cNvGrpSpPr/>
            <p:nvPr/>
          </p:nvGrpSpPr>
          <p:grpSpPr>
            <a:xfrm>
              <a:off x="3228975" y="1476400"/>
              <a:ext cx="2686044" cy="3255674"/>
              <a:chOff x="457200" y="1166100"/>
              <a:chExt cx="2686044" cy="3255674"/>
            </a:xfrm>
          </p:grpSpPr>
          <p:sp>
            <p:nvSpPr>
              <p:cNvPr id="90" name="Google Shape;90;p15"/>
              <p:cNvSpPr/>
              <p:nvPr/>
            </p:nvSpPr>
            <p:spPr>
              <a:xfrm>
                <a:off x="2707493" y="1166100"/>
                <a:ext cx="234909" cy="2949855"/>
              </a:xfrm>
              <a:custGeom>
                <a:avLst/>
                <a:gdLst/>
                <a:ahLst/>
                <a:cxnLst/>
                <a:rect l="l" t="t" r="r" b="b"/>
                <a:pathLst>
                  <a:path w="8469" h="106349" extrusionOk="0">
                    <a:moveTo>
                      <a:pt x="7817" y="0"/>
                    </a:moveTo>
                    <a:lnTo>
                      <a:pt x="1" y="106348"/>
                    </a:lnTo>
                    <a:lnTo>
                      <a:pt x="8468" y="106348"/>
                    </a:lnTo>
                    <a:lnTo>
                      <a:pt x="78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1265389" y="1166100"/>
                <a:ext cx="1658924" cy="2949855"/>
              </a:xfrm>
              <a:custGeom>
                <a:avLst/>
                <a:gdLst/>
                <a:ahLst/>
                <a:cxnLst/>
                <a:rect l="l" t="t" r="r" b="b"/>
                <a:pathLst>
                  <a:path w="59808" h="106349" extrusionOk="0">
                    <a:moveTo>
                      <a:pt x="7817" y="0"/>
                    </a:moveTo>
                    <a:lnTo>
                      <a:pt x="1" y="106348"/>
                    </a:lnTo>
                    <a:lnTo>
                      <a:pt x="51992" y="106348"/>
                    </a:lnTo>
                    <a:lnTo>
                      <a:pt x="59808" y="0"/>
                    </a:lnTo>
                    <a:close/>
                  </a:path>
                </a:pathLst>
              </a:custGeom>
              <a:solidFill>
                <a:srgbClr val="E3EB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1265389" y="3383195"/>
                <a:ext cx="1496605" cy="732769"/>
              </a:xfrm>
              <a:custGeom>
                <a:avLst/>
                <a:gdLst/>
                <a:ahLst/>
                <a:cxnLst/>
                <a:rect l="l" t="t" r="r" b="b"/>
                <a:pathLst>
                  <a:path w="53956" h="26418" extrusionOk="0">
                    <a:moveTo>
                      <a:pt x="1964" y="0"/>
                    </a:moveTo>
                    <a:lnTo>
                      <a:pt x="1" y="26417"/>
                    </a:lnTo>
                    <a:lnTo>
                      <a:pt x="51992" y="26417"/>
                    </a:lnTo>
                    <a:lnTo>
                      <a:pt x="53955" y="0"/>
                    </a:lnTo>
                    <a:close/>
                  </a:path>
                </a:pathLst>
              </a:custGeom>
              <a:solidFill>
                <a:srgbClr val="C4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74864" y="2129178"/>
                <a:ext cx="278207" cy="568314"/>
              </a:xfrm>
              <a:custGeom>
                <a:avLst/>
                <a:gdLst/>
                <a:ahLst/>
                <a:cxnLst/>
                <a:rect l="l" t="t" r="r" b="b"/>
                <a:pathLst>
                  <a:path w="10030" h="20489" extrusionOk="0">
                    <a:moveTo>
                      <a:pt x="1" y="1"/>
                    </a:moveTo>
                    <a:lnTo>
                      <a:pt x="4388" y="20489"/>
                    </a:lnTo>
                    <a:lnTo>
                      <a:pt x="4895" y="20000"/>
                    </a:lnTo>
                    <a:lnTo>
                      <a:pt x="6054" y="18861"/>
                    </a:lnTo>
                    <a:lnTo>
                      <a:pt x="7357" y="17606"/>
                    </a:lnTo>
                    <a:lnTo>
                      <a:pt x="7893" y="17098"/>
                    </a:lnTo>
                    <a:lnTo>
                      <a:pt x="8276" y="16763"/>
                    </a:lnTo>
                    <a:lnTo>
                      <a:pt x="8410" y="16629"/>
                    </a:lnTo>
                    <a:lnTo>
                      <a:pt x="8535" y="16495"/>
                    </a:lnTo>
                    <a:lnTo>
                      <a:pt x="8660" y="16361"/>
                    </a:lnTo>
                    <a:lnTo>
                      <a:pt x="8774" y="16217"/>
                    </a:lnTo>
                    <a:lnTo>
                      <a:pt x="8889" y="16064"/>
                    </a:lnTo>
                    <a:lnTo>
                      <a:pt x="8995" y="15910"/>
                    </a:lnTo>
                    <a:lnTo>
                      <a:pt x="9100" y="15748"/>
                    </a:lnTo>
                    <a:lnTo>
                      <a:pt x="9196" y="15585"/>
                    </a:lnTo>
                    <a:lnTo>
                      <a:pt x="9282" y="15412"/>
                    </a:lnTo>
                    <a:lnTo>
                      <a:pt x="9368" y="15240"/>
                    </a:lnTo>
                    <a:lnTo>
                      <a:pt x="9455" y="15058"/>
                    </a:lnTo>
                    <a:lnTo>
                      <a:pt x="9531" y="14876"/>
                    </a:lnTo>
                    <a:lnTo>
                      <a:pt x="9598" y="14694"/>
                    </a:lnTo>
                    <a:lnTo>
                      <a:pt x="9665" y="14502"/>
                    </a:lnTo>
                    <a:lnTo>
                      <a:pt x="9723" y="14311"/>
                    </a:lnTo>
                    <a:lnTo>
                      <a:pt x="9780" y="14110"/>
                    </a:lnTo>
                    <a:lnTo>
                      <a:pt x="9828" y="13909"/>
                    </a:lnTo>
                    <a:lnTo>
                      <a:pt x="9876" y="13707"/>
                    </a:lnTo>
                    <a:lnTo>
                      <a:pt x="9914" y="13497"/>
                    </a:lnTo>
                    <a:lnTo>
                      <a:pt x="9943" y="13286"/>
                    </a:lnTo>
                    <a:lnTo>
                      <a:pt x="9972" y="13075"/>
                    </a:lnTo>
                    <a:lnTo>
                      <a:pt x="9991" y="12855"/>
                    </a:lnTo>
                    <a:lnTo>
                      <a:pt x="10020" y="12414"/>
                    </a:lnTo>
                    <a:lnTo>
                      <a:pt x="10029" y="11964"/>
                    </a:lnTo>
                    <a:lnTo>
                      <a:pt x="10010" y="11514"/>
                    </a:lnTo>
                    <a:lnTo>
                      <a:pt x="9962" y="11054"/>
                    </a:lnTo>
                    <a:lnTo>
                      <a:pt x="9905" y="10585"/>
                    </a:lnTo>
                    <a:lnTo>
                      <a:pt x="8315" y="2462"/>
                    </a:lnTo>
                    <a:lnTo>
                      <a:pt x="1"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789851" y="2915345"/>
                <a:ext cx="348855" cy="1002433"/>
              </a:xfrm>
              <a:custGeom>
                <a:avLst/>
                <a:gdLst/>
                <a:ahLst/>
                <a:cxnLst/>
                <a:rect l="l" t="t" r="r" b="b"/>
                <a:pathLst>
                  <a:path w="12577" h="36140" extrusionOk="0">
                    <a:moveTo>
                      <a:pt x="1389" y="0"/>
                    </a:moveTo>
                    <a:lnTo>
                      <a:pt x="805" y="19"/>
                    </a:lnTo>
                    <a:lnTo>
                      <a:pt x="565" y="38"/>
                    </a:lnTo>
                    <a:lnTo>
                      <a:pt x="364" y="58"/>
                    </a:lnTo>
                    <a:lnTo>
                      <a:pt x="201" y="77"/>
                    </a:lnTo>
                    <a:lnTo>
                      <a:pt x="86" y="105"/>
                    </a:lnTo>
                    <a:lnTo>
                      <a:pt x="48" y="125"/>
                    </a:lnTo>
                    <a:lnTo>
                      <a:pt x="19" y="134"/>
                    </a:lnTo>
                    <a:lnTo>
                      <a:pt x="10" y="153"/>
                    </a:lnTo>
                    <a:lnTo>
                      <a:pt x="0" y="172"/>
                    </a:lnTo>
                    <a:lnTo>
                      <a:pt x="48" y="738"/>
                    </a:lnTo>
                    <a:lnTo>
                      <a:pt x="106" y="1312"/>
                    </a:lnTo>
                    <a:lnTo>
                      <a:pt x="182" y="1868"/>
                    </a:lnTo>
                    <a:lnTo>
                      <a:pt x="259" y="2433"/>
                    </a:lnTo>
                    <a:lnTo>
                      <a:pt x="355" y="2988"/>
                    </a:lnTo>
                    <a:lnTo>
                      <a:pt x="450" y="3544"/>
                    </a:lnTo>
                    <a:lnTo>
                      <a:pt x="565" y="4100"/>
                    </a:lnTo>
                    <a:lnTo>
                      <a:pt x="680" y="4646"/>
                    </a:lnTo>
                    <a:lnTo>
                      <a:pt x="795" y="5182"/>
                    </a:lnTo>
                    <a:lnTo>
                      <a:pt x="929" y="5728"/>
                    </a:lnTo>
                    <a:lnTo>
                      <a:pt x="1188" y="6782"/>
                    </a:lnTo>
                    <a:lnTo>
                      <a:pt x="1466" y="7826"/>
                    </a:lnTo>
                    <a:lnTo>
                      <a:pt x="1734" y="8841"/>
                    </a:lnTo>
                    <a:lnTo>
                      <a:pt x="2012" y="9827"/>
                    </a:lnTo>
                    <a:lnTo>
                      <a:pt x="2270" y="10785"/>
                    </a:lnTo>
                    <a:lnTo>
                      <a:pt x="2510" y="11705"/>
                    </a:lnTo>
                    <a:lnTo>
                      <a:pt x="2721" y="12596"/>
                    </a:lnTo>
                    <a:lnTo>
                      <a:pt x="2816" y="13027"/>
                    </a:lnTo>
                    <a:lnTo>
                      <a:pt x="2903" y="13458"/>
                    </a:lnTo>
                    <a:lnTo>
                      <a:pt x="2979" y="13869"/>
                    </a:lnTo>
                    <a:lnTo>
                      <a:pt x="3046" y="14262"/>
                    </a:lnTo>
                    <a:lnTo>
                      <a:pt x="3094" y="14655"/>
                    </a:lnTo>
                    <a:lnTo>
                      <a:pt x="3132" y="15038"/>
                    </a:lnTo>
                    <a:lnTo>
                      <a:pt x="3161" y="15412"/>
                    </a:lnTo>
                    <a:lnTo>
                      <a:pt x="3171" y="15766"/>
                    </a:lnTo>
                    <a:lnTo>
                      <a:pt x="3027" y="16494"/>
                    </a:lnTo>
                    <a:lnTo>
                      <a:pt x="2903" y="17212"/>
                    </a:lnTo>
                    <a:lnTo>
                      <a:pt x="2797" y="17912"/>
                    </a:lnTo>
                    <a:lnTo>
                      <a:pt x="2711" y="18601"/>
                    </a:lnTo>
                    <a:lnTo>
                      <a:pt x="2644" y="19272"/>
                    </a:lnTo>
                    <a:lnTo>
                      <a:pt x="2586" y="19942"/>
                    </a:lnTo>
                    <a:lnTo>
                      <a:pt x="2548" y="20593"/>
                    </a:lnTo>
                    <a:lnTo>
                      <a:pt x="2529" y="21235"/>
                    </a:lnTo>
                    <a:lnTo>
                      <a:pt x="2529" y="21877"/>
                    </a:lnTo>
                    <a:lnTo>
                      <a:pt x="2539" y="22500"/>
                    </a:lnTo>
                    <a:lnTo>
                      <a:pt x="2567" y="23122"/>
                    </a:lnTo>
                    <a:lnTo>
                      <a:pt x="2606" y="23735"/>
                    </a:lnTo>
                    <a:lnTo>
                      <a:pt x="2653" y="24348"/>
                    </a:lnTo>
                    <a:lnTo>
                      <a:pt x="2711" y="24952"/>
                    </a:lnTo>
                    <a:lnTo>
                      <a:pt x="2788" y="25555"/>
                    </a:lnTo>
                    <a:lnTo>
                      <a:pt x="2864" y="26149"/>
                    </a:lnTo>
                    <a:lnTo>
                      <a:pt x="2960" y="26752"/>
                    </a:lnTo>
                    <a:lnTo>
                      <a:pt x="3065" y="27346"/>
                    </a:lnTo>
                    <a:lnTo>
                      <a:pt x="3171" y="27940"/>
                    </a:lnTo>
                    <a:lnTo>
                      <a:pt x="3286" y="28543"/>
                    </a:lnTo>
                    <a:lnTo>
                      <a:pt x="3410" y="29137"/>
                    </a:lnTo>
                    <a:lnTo>
                      <a:pt x="3544" y="29741"/>
                    </a:lnTo>
                    <a:lnTo>
                      <a:pt x="3822" y="30967"/>
                    </a:lnTo>
                    <a:lnTo>
                      <a:pt x="4119" y="32202"/>
                    </a:lnTo>
                    <a:lnTo>
                      <a:pt x="4425" y="33476"/>
                    </a:lnTo>
                    <a:lnTo>
                      <a:pt x="4732" y="34788"/>
                    </a:lnTo>
                    <a:lnTo>
                      <a:pt x="5048" y="36139"/>
                    </a:lnTo>
                    <a:lnTo>
                      <a:pt x="10307" y="36139"/>
                    </a:lnTo>
                    <a:lnTo>
                      <a:pt x="10862" y="19233"/>
                    </a:lnTo>
                    <a:lnTo>
                      <a:pt x="10996" y="18956"/>
                    </a:lnTo>
                    <a:lnTo>
                      <a:pt x="11121" y="18678"/>
                    </a:lnTo>
                    <a:lnTo>
                      <a:pt x="11245" y="18400"/>
                    </a:lnTo>
                    <a:lnTo>
                      <a:pt x="11360" y="18113"/>
                    </a:lnTo>
                    <a:lnTo>
                      <a:pt x="11466" y="17825"/>
                    </a:lnTo>
                    <a:lnTo>
                      <a:pt x="11571" y="17538"/>
                    </a:lnTo>
                    <a:lnTo>
                      <a:pt x="11667" y="17241"/>
                    </a:lnTo>
                    <a:lnTo>
                      <a:pt x="11753" y="16944"/>
                    </a:lnTo>
                    <a:lnTo>
                      <a:pt x="11839" y="16647"/>
                    </a:lnTo>
                    <a:lnTo>
                      <a:pt x="11916" y="16341"/>
                    </a:lnTo>
                    <a:lnTo>
                      <a:pt x="12059" y="15728"/>
                    </a:lnTo>
                    <a:lnTo>
                      <a:pt x="12184" y="15115"/>
                    </a:lnTo>
                    <a:lnTo>
                      <a:pt x="12289" y="14482"/>
                    </a:lnTo>
                    <a:lnTo>
                      <a:pt x="12375" y="13860"/>
                    </a:lnTo>
                    <a:lnTo>
                      <a:pt x="12443" y="13218"/>
                    </a:lnTo>
                    <a:lnTo>
                      <a:pt x="12490" y="12586"/>
                    </a:lnTo>
                    <a:lnTo>
                      <a:pt x="12529" y="11944"/>
                    </a:lnTo>
                    <a:lnTo>
                      <a:pt x="12557" y="11302"/>
                    </a:lnTo>
                    <a:lnTo>
                      <a:pt x="12577" y="10670"/>
                    </a:lnTo>
                    <a:lnTo>
                      <a:pt x="12577" y="10029"/>
                    </a:lnTo>
                    <a:lnTo>
                      <a:pt x="12577" y="9396"/>
                    </a:lnTo>
                    <a:lnTo>
                      <a:pt x="12557" y="8764"/>
                    </a:lnTo>
                    <a:lnTo>
                      <a:pt x="12538" y="8142"/>
                    </a:lnTo>
                    <a:lnTo>
                      <a:pt x="12490" y="6925"/>
                    </a:lnTo>
                    <a:lnTo>
                      <a:pt x="12423" y="5737"/>
                    </a:lnTo>
                    <a:lnTo>
                      <a:pt x="12356" y="4607"/>
                    </a:lnTo>
                    <a:lnTo>
                      <a:pt x="12299" y="3534"/>
                    </a:lnTo>
                    <a:lnTo>
                      <a:pt x="12270" y="2529"/>
                    </a:lnTo>
                    <a:lnTo>
                      <a:pt x="12261" y="2050"/>
                    </a:lnTo>
                    <a:lnTo>
                      <a:pt x="12261" y="1600"/>
                    </a:lnTo>
                    <a:lnTo>
                      <a:pt x="12270" y="1169"/>
                    </a:lnTo>
                    <a:lnTo>
                      <a:pt x="12289" y="766"/>
                    </a:lnTo>
                    <a:lnTo>
                      <a:pt x="11944" y="699"/>
                    </a:lnTo>
                    <a:lnTo>
                      <a:pt x="11571" y="642"/>
                    </a:lnTo>
                    <a:lnTo>
                      <a:pt x="11169" y="584"/>
                    </a:lnTo>
                    <a:lnTo>
                      <a:pt x="10747" y="527"/>
                    </a:lnTo>
                    <a:lnTo>
                      <a:pt x="9837" y="422"/>
                    </a:lnTo>
                    <a:lnTo>
                      <a:pt x="8870" y="326"/>
                    </a:lnTo>
                    <a:lnTo>
                      <a:pt x="7864" y="240"/>
                    </a:lnTo>
                    <a:lnTo>
                      <a:pt x="6830" y="172"/>
                    </a:lnTo>
                    <a:lnTo>
                      <a:pt x="5805" y="105"/>
                    </a:lnTo>
                    <a:lnTo>
                      <a:pt x="4789" y="58"/>
                    </a:lnTo>
                    <a:lnTo>
                      <a:pt x="3832" y="29"/>
                    </a:lnTo>
                    <a:lnTo>
                      <a:pt x="2922" y="10"/>
                    </a:lnTo>
                    <a:lnTo>
                      <a:pt x="2108" y="0"/>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1866102" y="3896757"/>
                <a:ext cx="226366" cy="219209"/>
              </a:xfrm>
              <a:custGeom>
                <a:avLst/>
                <a:gdLst/>
                <a:ahLst/>
                <a:cxnLst/>
                <a:rect l="l" t="t" r="r" b="b"/>
                <a:pathLst>
                  <a:path w="8161" h="7903" extrusionOk="0">
                    <a:moveTo>
                      <a:pt x="7711" y="0"/>
                    </a:moveTo>
                    <a:lnTo>
                      <a:pt x="2031" y="77"/>
                    </a:lnTo>
                    <a:lnTo>
                      <a:pt x="2050" y="259"/>
                    </a:lnTo>
                    <a:lnTo>
                      <a:pt x="2098" y="680"/>
                    </a:lnTo>
                    <a:lnTo>
                      <a:pt x="2127" y="939"/>
                    </a:lnTo>
                    <a:lnTo>
                      <a:pt x="2136" y="1188"/>
                    </a:lnTo>
                    <a:lnTo>
                      <a:pt x="2136" y="1418"/>
                    </a:lnTo>
                    <a:lnTo>
                      <a:pt x="2136" y="1514"/>
                    </a:lnTo>
                    <a:lnTo>
                      <a:pt x="2127" y="1600"/>
                    </a:lnTo>
                    <a:lnTo>
                      <a:pt x="2107" y="1772"/>
                    </a:lnTo>
                    <a:lnTo>
                      <a:pt x="2088" y="2069"/>
                    </a:lnTo>
                    <a:lnTo>
                      <a:pt x="2060" y="2462"/>
                    </a:lnTo>
                    <a:lnTo>
                      <a:pt x="2021" y="2941"/>
                    </a:lnTo>
                    <a:lnTo>
                      <a:pt x="1954" y="3477"/>
                    </a:lnTo>
                    <a:lnTo>
                      <a:pt x="1916" y="3755"/>
                    </a:lnTo>
                    <a:lnTo>
                      <a:pt x="1868" y="4052"/>
                    </a:lnTo>
                    <a:lnTo>
                      <a:pt x="1820" y="4349"/>
                    </a:lnTo>
                    <a:lnTo>
                      <a:pt x="1753" y="4655"/>
                    </a:lnTo>
                    <a:lnTo>
                      <a:pt x="1686" y="4952"/>
                    </a:lnTo>
                    <a:lnTo>
                      <a:pt x="1609" y="5259"/>
                    </a:lnTo>
                    <a:lnTo>
                      <a:pt x="1571" y="5364"/>
                    </a:lnTo>
                    <a:lnTo>
                      <a:pt x="1533" y="5460"/>
                    </a:lnTo>
                    <a:lnTo>
                      <a:pt x="1485" y="5546"/>
                    </a:lnTo>
                    <a:lnTo>
                      <a:pt x="1427" y="5632"/>
                    </a:lnTo>
                    <a:lnTo>
                      <a:pt x="1370" y="5699"/>
                    </a:lnTo>
                    <a:lnTo>
                      <a:pt x="1312" y="5766"/>
                    </a:lnTo>
                    <a:lnTo>
                      <a:pt x="1245" y="5834"/>
                    </a:lnTo>
                    <a:lnTo>
                      <a:pt x="1178" y="5891"/>
                    </a:lnTo>
                    <a:lnTo>
                      <a:pt x="1035" y="5987"/>
                    </a:lnTo>
                    <a:lnTo>
                      <a:pt x="881" y="6083"/>
                    </a:lnTo>
                    <a:lnTo>
                      <a:pt x="585" y="6255"/>
                    </a:lnTo>
                    <a:lnTo>
                      <a:pt x="441" y="6351"/>
                    </a:lnTo>
                    <a:lnTo>
                      <a:pt x="316" y="6456"/>
                    </a:lnTo>
                    <a:lnTo>
                      <a:pt x="249" y="6514"/>
                    </a:lnTo>
                    <a:lnTo>
                      <a:pt x="201" y="6581"/>
                    </a:lnTo>
                    <a:lnTo>
                      <a:pt x="154" y="6648"/>
                    </a:lnTo>
                    <a:lnTo>
                      <a:pt x="106" y="6724"/>
                    </a:lnTo>
                    <a:lnTo>
                      <a:pt x="67" y="6811"/>
                    </a:lnTo>
                    <a:lnTo>
                      <a:pt x="39" y="6906"/>
                    </a:lnTo>
                    <a:lnTo>
                      <a:pt x="19" y="7012"/>
                    </a:lnTo>
                    <a:lnTo>
                      <a:pt x="0" y="7117"/>
                    </a:lnTo>
                    <a:lnTo>
                      <a:pt x="0" y="7242"/>
                    </a:lnTo>
                    <a:lnTo>
                      <a:pt x="0" y="7376"/>
                    </a:lnTo>
                    <a:lnTo>
                      <a:pt x="10" y="7529"/>
                    </a:lnTo>
                    <a:lnTo>
                      <a:pt x="39" y="7682"/>
                    </a:lnTo>
                    <a:lnTo>
                      <a:pt x="67" y="7720"/>
                    </a:lnTo>
                    <a:lnTo>
                      <a:pt x="106" y="7759"/>
                    </a:lnTo>
                    <a:lnTo>
                      <a:pt x="163" y="7788"/>
                    </a:lnTo>
                    <a:lnTo>
                      <a:pt x="230" y="7807"/>
                    </a:lnTo>
                    <a:lnTo>
                      <a:pt x="393" y="7845"/>
                    </a:lnTo>
                    <a:lnTo>
                      <a:pt x="565" y="7874"/>
                    </a:lnTo>
                    <a:lnTo>
                      <a:pt x="738" y="7893"/>
                    </a:lnTo>
                    <a:lnTo>
                      <a:pt x="891" y="7893"/>
                    </a:lnTo>
                    <a:lnTo>
                      <a:pt x="1035" y="7902"/>
                    </a:lnTo>
                    <a:lnTo>
                      <a:pt x="7021" y="7902"/>
                    </a:lnTo>
                    <a:lnTo>
                      <a:pt x="7088" y="7893"/>
                    </a:lnTo>
                    <a:lnTo>
                      <a:pt x="7165" y="7883"/>
                    </a:lnTo>
                    <a:lnTo>
                      <a:pt x="7232" y="7864"/>
                    </a:lnTo>
                    <a:lnTo>
                      <a:pt x="7299" y="7845"/>
                    </a:lnTo>
                    <a:lnTo>
                      <a:pt x="7366" y="7816"/>
                    </a:lnTo>
                    <a:lnTo>
                      <a:pt x="7423" y="7778"/>
                    </a:lnTo>
                    <a:lnTo>
                      <a:pt x="7481" y="7740"/>
                    </a:lnTo>
                    <a:lnTo>
                      <a:pt x="7538" y="7692"/>
                    </a:lnTo>
                    <a:lnTo>
                      <a:pt x="7634" y="7586"/>
                    </a:lnTo>
                    <a:lnTo>
                      <a:pt x="7730" y="7452"/>
                    </a:lnTo>
                    <a:lnTo>
                      <a:pt x="7807" y="7309"/>
                    </a:lnTo>
                    <a:lnTo>
                      <a:pt x="7883" y="7136"/>
                    </a:lnTo>
                    <a:lnTo>
                      <a:pt x="7941" y="6954"/>
                    </a:lnTo>
                    <a:lnTo>
                      <a:pt x="7998" y="6753"/>
                    </a:lnTo>
                    <a:lnTo>
                      <a:pt x="8046" y="6542"/>
                    </a:lnTo>
                    <a:lnTo>
                      <a:pt x="8084" y="6322"/>
                    </a:lnTo>
                    <a:lnTo>
                      <a:pt x="8113" y="6083"/>
                    </a:lnTo>
                    <a:lnTo>
                      <a:pt x="8132" y="5843"/>
                    </a:lnTo>
                    <a:lnTo>
                      <a:pt x="8151" y="5584"/>
                    </a:lnTo>
                    <a:lnTo>
                      <a:pt x="8161" y="5326"/>
                    </a:lnTo>
                    <a:lnTo>
                      <a:pt x="8161" y="5067"/>
                    </a:lnTo>
                    <a:lnTo>
                      <a:pt x="8151" y="4799"/>
                    </a:lnTo>
                    <a:lnTo>
                      <a:pt x="8132" y="4253"/>
                    </a:lnTo>
                    <a:lnTo>
                      <a:pt x="8094" y="3717"/>
                    </a:lnTo>
                    <a:lnTo>
                      <a:pt x="8036" y="3190"/>
                    </a:lnTo>
                    <a:lnTo>
                      <a:pt x="7960" y="2682"/>
                    </a:lnTo>
                    <a:lnTo>
                      <a:pt x="7883" y="2213"/>
                    </a:lnTo>
                    <a:lnTo>
                      <a:pt x="7797" y="1791"/>
                    </a:lnTo>
                    <a:lnTo>
                      <a:pt x="7701" y="1428"/>
                    </a:lnTo>
                    <a:lnTo>
                      <a:pt x="7682" y="1341"/>
                    </a:lnTo>
                    <a:lnTo>
                      <a:pt x="7672" y="1246"/>
                    </a:lnTo>
                    <a:lnTo>
                      <a:pt x="7653" y="1035"/>
                    </a:lnTo>
                    <a:lnTo>
                      <a:pt x="7653" y="795"/>
                    </a:lnTo>
                    <a:lnTo>
                      <a:pt x="7663" y="556"/>
                    </a:lnTo>
                    <a:lnTo>
                      <a:pt x="7692" y="173"/>
                    </a:lnTo>
                    <a:lnTo>
                      <a:pt x="77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956415" y="3380005"/>
                <a:ext cx="75224" cy="10124"/>
              </a:xfrm>
              <a:custGeom>
                <a:avLst/>
                <a:gdLst/>
                <a:ahLst/>
                <a:cxnLst/>
                <a:rect l="l" t="t" r="r" b="b"/>
                <a:pathLst>
                  <a:path w="2712" h="365" extrusionOk="0">
                    <a:moveTo>
                      <a:pt x="2664" y="1"/>
                    </a:moveTo>
                    <a:lnTo>
                      <a:pt x="2424" y="48"/>
                    </a:lnTo>
                    <a:lnTo>
                      <a:pt x="2166" y="87"/>
                    </a:lnTo>
                    <a:lnTo>
                      <a:pt x="1821" y="125"/>
                    </a:lnTo>
                    <a:lnTo>
                      <a:pt x="1629" y="144"/>
                    </a:lnTo>
                    <a:lnTo>
                      <a:pt x="987" y="144"/>
                    </a:lnTo>
                    <a:lnTo>
                      <a:pt x="758" y="125"/>
                    </a:lnTo>
                    <a:lnTo>
                      <a:pt x="518" y="96"/>
                    </a:lnTo>
                    <a:lnTo>
                      <a:pt x="288" y="58"/>
                    </a:lnTo>
                    <a:lnTo>
                      <a:pt x="49" y="10"/>
                    </a:lnTo>
                    <a:lnTo>
                      <a:pt x="1" y="211"/>
                    </a:lnTo>
                    <a:lnTo>
                      <a:pt x="164" y="250"/>
                    </a:lnTo>
                    <a:lnTo>
                      <a:pt x="336" y="278"/>
                    </a:lnTo>
                    <a:lnTo>
                      <a:pt x="662" y="326"/>
                    </a:lnTo>
                    <a:lnTo>
                      <a:pt x="987" y="355"/>
                    </a:lnTo>
                    <a:lnTo>
                      <a:pt x="1294" y="365"/>
                    </a:lnTo>
                    <a:lnTo>
                      <a:pt x="1581" y="355"/>
                    </a:lnTo>
                    <a:lnTo>
                      <a:pt x="1840" y="336"/>
                    </a:lnTo>
                    <a:lnTo>
                      <a:pt x="2079" y="317"/>
                    </a:lnTo>
                    <a:lnTo>
                      <a:pt x="2281" y="288"/>
                    </a:lnTo>
                    <a:lnTo>
                      <a:pt x="2587" y="240"/>
                    </a:lnTo>
                    <a:lnTo>
                      <a:pt x="2712" y="211"/>
                    </a:lnTo>
                    <a:lnTo>
                      <a:pt x="2664"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925349" y="3925965"/>
                <a:ext cx="153583" cy="12787"/>
              </a:xfrm>
              <a:custGeom>
                <a:avLst/>
                <a:gdLst/>
                <a:ahLst/>
                <a:cxnLst/>
                <a:rect l="l" t="t" r="r" b="b"/>
                <a:pathLst>
                  <a:path w="5537" h="461" extrusionOk="0">
                    <a:moveTo>
                      <a:pt x="5527" y="1"/>
                    </a:moveTo>
                    <a:lnTo>
                      <a:pt x="0" y="250"/>
                    </a:lnTo>
                    <a:lnTo>
                      <a:pt x="10" y="461"/>
                    </a:lnTo>
                    <a:lnTo>
                      <a:pt x="5536" y="212"/>
                    </a:lnTo>
                    <a:lnTo>
                      <a:pt x="5527"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1896641" y="4056969"/>
                <a:ext cx="120908" cy="36142"/>
              </a:xfrm>
              <a:custGeom>
                <a:avLst/>
                <a:gdLst/>
                <a:ahLst/>
                <a:cxnLst/>
                <a:rect l="l" t="t" r="r" b="b"/>
                <a:pathLst>
                  <a:path w="4359" h="1303" extrusionOk="0">
                    <a:moveTo>
                      <a:pt x="1294" y="0"/>
                    </a:moveTo>
                    <a:lnTo>
                      <a:pt x="1006" y="19"/>
                    </a:lnTo>
                    <a:lnTo>
                      <a:pt x="508" y="48"/>
                    </a:lnTo>
                    <a:lnTo>
                      <a:pt x="154" y="96"/>
                    </a:lnTo>
                    <a:lnTo>
                      <a:pt x="1" y="115"/>
                    </a:lnTo>
                    <a:lnTo>
                      <a:pt x="29" y="326"/>
                    </a:lnTo>
                    <a:lnTo>
                      <a:pt x="154" y="307"/>
                    </a:lnTo>
                    <a:lnTo>
                      <a:pt x="489" y="268"/>
                    </a:lnTo>
                    <a:lnTo>
                      <a:pt x="968" y="230"/>
                    </a:lnTo>
                    <a:lnTo>
                      <a:pt x="1246" y="220"/>
                    </a:lnTo>
                    <a:lnTo>
                      <a:pt x="1543" y="211"/>
                    </a:lnTo>
                    <a:lnTo>
                      <a:pt x="1849" y="211"/>
                    </a:lnTo>
                    <a:lnTo>
                      <a:pt x="2165" y="230"/>
                    </a:lnTo>
                    <a:lnTo>
                      <a:pt x="2482" y="259"/>
                    </a:lnTo>
                    <a:lnTo>
                      <a:pt x="2788" y="307"/>
                    </a:lnTo>
                    <a:lnTo>
                      <a:pt x="2932" y="335"/>
                    </a:lnTo>
                    <a:lnTo>
                      <a:pt x="3075" y="364"/>
                    </a:lnTo>
                    <a:lnTo>
                      <a:pt x="3209" y="402"/>
                    </a:lnTo>
                    <a:lnTo>
                      <a:pt x="3344" y="450"/>
                    </a:lnTo>
                    <a:lnTo>
                      <a:pt x="3468" y="498"/>
                    </a:lnTo>
                    <a:lnTo>
                      <a:pt x="3593" y="556"/>
                    </a:lnTo>
                    <a:lnTo>
                      <a:pt x="3698" y="623"/>
                    </a:lnTo>
                    <a:lnTo>
                      <a:pt x="3794" y="690"/>
                    </a:lnTo>
                    <a:lnTo>
                      <a:pt x="3870" y="757"/>
                    </a:lnTo>
                    <a:lnTo>
                      <a:pt x="3937" y="814"/>
                    </a:lnTo>
                    <a:lnTo>
                      <a:pt x="3995" y="891"/>
                    </a:lnTo>
                    <a:lnTo>
                      <a:pt x="4043" y="967"/>
                    </a:lnTo>
                    <a:lnTo>
                      <a:pt x="4081" y="1044"/>
                    </a:lnTo>
                    <a:lnTo>
                      <a:pt x="4119" y="1121"/>
                    </a:lnTo>
                    <a:lnTo>
                      <a:pt x="4139" y="1207"/>
                    </a:lnTo>
                    <a:lnTo>
                      <a:pt x="4148" y="1303"/>
                    </a:lnTo>
                    <a:lnTo>
                      <a:pt x="4359" y="1274"/>
                    </a:lnTo>
                    <a:lnTo>
                      <a:pt x="4349" y="1169"/>
                    </a:lnTo>
                    <a:lnTo>
                      <a:pt x="4321" y="1063"/>
                    </a:lnTo>
                    <a:lnTo>
                      <a:pt x="4273" y="958"/>
                    </a:lnTo>
                    <a:lnTo>
                      <a:pt x="4225" y="862"/>
                    </a:lnTo>
                    <a:lnTo>
                      <a:pt x="4167" y="766"/>
                    </a:lnTo>
                    <a:lnTo>
                      <a:pt x="4100" y="680"/>
                    </a:lnTo>
                    <a:lnTo>
                      <a:pt x="4014" y="603"/>
                    </a:lnTo>
                    <a:lnTo>
                      <a:pt x="3928" y="517"/>
                    </a:lnTo>
                    <a:lnTo>
                      <a:pt x="3823" y="450"/>
                    </a:lnTo>
                    <a:lnTo>
                      <a:pt x="3708" y="383"/>
                    </a:lnTo>
                    <a:lnTo>
                      <a:pt x="3583" y="316"/>
                    </a:lnTo>
                    <a:lnTo>
                      <a:pt x="3449" y="268"/>
                    </a:lnTo>
                    <a:lnTo>
                      <a:pt x="3315" y="220"/>
                    </a:lnTo>
                    <a:lnTo>
                      <a:pt x="3171" y="172"/>
                    </a:lnTo>
                    <a:lnTo>
                      <a:pt x="3018" y="134"/>
                    </a:lnTo>
                    <a:lnTo>
                      <a:pt x="2874" y="105"/>
                    </a:lnTo>
                    <a:lnTo>
                      <a:pt x="2558" y="58"/>
                    </a:lnTo>
                    <a:lnTo>
                      <a:pt x="2233" y="19"/>
                    </a:lnTo>
                    <a:lnTo>
                      <a:pt x="191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106808" y="2915345"/>
                <a:ext cx="349132" cy="1002433"/>
              </a:xfrm>
              <a:custGeom>
                <a:avLst/>
                <a:gdLst/>
                <a:ahLst/>
                <a:cxnLst/>
                <a:rect l="l" t="t" r="r" b="b"/>
                <a:pathLst>
                  <a:path w="12587" h="36140" extrusionOk="0">
                    <a:moveTo>
                      <a:pt x="10479" y="0"/>
                    </a:moveTo>
                    <a:lnTo>
                      <a:pt x="9665" y="10"/>
                    </a:lnTo>
                    <a:lnTo>
                      <a:pt x="8755" y="29"/>
                    </a:lnTo>
                    <a:lnTo>
                      <a:pt x="7787" y="58"/>
                    </a:lnTo>
                    <a:lnTo>
                      <a:pt x="6782" y="105"/>
                    </a:lnTo>
                    <a:lnTo>
                      <a:pt x="5747" y="172"/>
                    </a:lnTo>
                    <a:lnTo>
                      <a:pt x="4722" y="240"/>
                    </a:lnTo>
                    <a:lnTo>
                      <a:pt x="3707" y="326"/>
                    </a:lnTo>
                    <a:lnTo>
                      <a:pt x="2740" y="422"/>
                    </a:lnTo>
                    <a:lnTo>
                      <a:pt x="1830" y="527"/>
                    </a:lnTo>
                    <a:lnTo>
                      <a:pt x="1408" y="584"/>
                    </a:lnTo>
                    <a:lnTo>
                      <a:pt x="1006" y="642"/>
                    </a:lnTo>
                    <a:lnTo>
                      <a:pt x="632" y="699"/>
                    </a:lnTo>
                    <a:lnTo>
                      <a:pt x="288" y="766"/>
                    </a:lnTo>
                    <a:lnTo>
                      <a:pt x="316" y="1169"/>
                    </a:lnTo>
                    <a:lnTo>
                      <a:pt x="326" y="1600"/>
                    </a:lnTo>
                    <a:lnTo>
                      <a:pt x="326" y="2050"/>
                    </a:lnTo>
                    <a:lnTo>
                      <a:pt x="316" y="2529"/>
                    </a:lnTo>
                    <a:lnTo>
                      <a:pt x="278" y="3534"/>
                    </a:lnTo>
                    <a:lnTo>
                      <a:pt x="221" y="4607"/>
                    </a:lnTo>
                    <a:lnTo>
                      <a:pt x="153" y="5737"/>
                    </a:lnTo>
                    <a:lnTo>
                      <a:pt x="86" y="6925"/>
                    </a:lnTo>
                    <a:lnTo>
                      <a:pt x="39" y="8142"/>
                    </a:lnTo>
                    <a:lnTo>
                      <a:pt x="19" y="8764"/>
                    </a:lnTo>
                    <a:lnTo>
                      <a:pt x="10" y="9396"/>
                    </a:lnTo>
                    <a:lnTo>
                      <a:pt x="0" y="10029"/>
                    </a:lnTo>
                    <a:lnTo>
                      <a:pt x="10" y="10670"/>
                    </a:lnTo>
                    <a:lnTo>
                      <a:pt x="19" y="11302"/>
                    </a:lnTo>
                    <a:lnTo>
                      <a:pt x="48" y="11944"/>
                    </a:lnTo>
                    <a:lnTo>
                      <a:pt x="86" y="12586"/>
                    </a:lnTo>
                    <a:lnTo>
                      <a:pt x="144" y="13218"/>
                    </a:lnTo>
                    <a:lnTo>
                      <a:pt x="211" y="13860"/>
                    </a:lnTo>
                    <a:lnTo>
                      <a:pt x="297" y="14482"/>
                    </a:lnTo>
                    <a:lnTo>
                      <a:pt x="393" y="15115"/>
                    </a:lnTo>
                    <a:lnTo>
                      <a:pt x="517" y="15728"/>
                    </a:lnTo>
                    <a:lnTo>
                      <a:pt x="661" y="16341"/>
                    </a:lnTo>
                    <a:lnTo>
                      <a:pt x="738" y="16647"/>
                    </a:lnTo>
                    <a:lnTo>
                      <a:pt x="824" y="16944"/>
                    </a:lnTo>
                    <a:lnTo>
                      <a:pt x="910" y="17241"/>
                    </a:lnTo>
                    <a:lnTo>
                      <a:pt x="1016" y="17538"/>
                    </a:lnTo>
                    <a:lnTo>
                      <a:pt x="1111" y="17825"/>
                    </a:lnTo>
                    <a:lnTo>
                      <a:pt x="1226" y="18113"/>
                    </a:lnTo>
                    <a:lnTo>
                      <a:pt x="1341" y="18400"/>
                    </a:lnTo>
                    <a:lnTo>
                      <a:pt x="1456" y="18678"/>
                    </a:lnTo>
                    <a:lnTo>
                      <a:pt x="1590" y="18956"/>
                    </a:lnTo>
                    <a:lnTo>
                      <a:pt x="1724" y="19233"/>
                    </a:lnTo>
                    <a:lnTo>
                      <a:pt x="2270" y="36139"/>
                    </a:lnTo>
                    <a:lnTo>
                      <a:pt x="7538" y="36139"/>
                    </a:lnTo>
                    <a:lnTo>
                      <a:pt x="7845" y="34788"/>
                    </a:lnTo>
                    <a:lnTo>
                      <a:pt x="8161" y="33476"/>
                    </a:lnTo>
                    <a:lnTo>
                      <a:pt x="8458" y="32202"/>
                    </a:lnTo>
                    <a:lnTo>
                      <a:pt x="8755" y="30967"/>
                    </a:lnTo>
                    <a:lnTo>
                      <a:pt x="9033" y="29741"/>
                    </a:lnTo>
                    <a:lnTo>
                      <a:pt x="9167" y="29137"/>
                    </a:lnTo>
                    <a:lnTo>
                      <a:pt x="9291" y="28543"/>
                    </a:lnTo>
                    <a:lnTo>
                      <a:pt x="9406" y="27940"/>
                    </a:lnTo>
                    <a:lnTo>
                      <a:pt x="9521" y="27346"/>
                    </a:lnTo>
                    <a:lnTo>
                      <a:pt x="9617" y="26752"/>
                    </a:lnTo>
                    <a:lnTo>
                      <a:pt x="9713" y="26149"/>
                    </a:lnTo>
                    <a:lnTo>
                      <a:pt x="9799" y="25555"/>
                    </a:lnTo>
                    <a:lnTo>
                      <a:pt x="9866" y="24952"/>
                    </a:lnTo>
                    <a:lnTo>
                      <a:pt x="9933" y="24348"/>
                    </a:lnTo>
                    <a:lnTo>
                      <a:pt x="9981" y="23735"/>
                    </a:lnTo>
                    <a:lnTo>
                      <a:pt x="10019" y="23122"/>
                    </a:lnTo>
                    <a:lnTo>
                      <a:pt x="10038" y="22500"/>
                    </a:lnTo>
                    <a:lnTo>
                      <a:pt x="10048" y="21877"/>
                    </a:lnTo>
                    <a:lnTo>
                      <a:pt x="10048" y="21235"/>
                    </a:lnTo>
                    <a:lnTo>
                      <a:pt x="10029" y="20593"/>
                    </a:lnTo>
                    <a:lnTo>
                      <a:pt x="9990" y="19942"/>
                    </a:lnTo>
                    <a:lnTo>
                      <a:pt x="9943" y="19272"/>
                    </a:lnTo>
                    <a:lnTo>
                      <a:pt x="9875" y="18601"/>
                    </a:lnTo>
                    <a:lnTo>
                      <a:pt x="9780" y="17912"/>
                    </a:lnTo>
                    <a:lnTo>
                      <a:pt x="9674" y="17212"/>
                    </a:lnTo>
                    <a:lnTo>
                      <a:pt x="9550" y="16494"/>
                    </a:lnTo>
                    <a:lnTo>
                      <a:pt x="9406" y="15766"/>
                    </a:lnTo>
                    <a:lnTo>
                      <a:pt x="9416" y="15412"/>
                    </a:lnTo>
                    <a:lnTo>
                      <a:pt x="9444" y="15038"/>
                    </a:lnTo>
                    <a:lnTo>
                      <a:pt x="9483" y="14655"/>
                    </a:lnTo>
                    <a:lnTo>
                      <a:pt x="9540" y="14262"/>
                    </a:lnTo>
                    <a:lnTo>
                      <a:pt x="9598" y="13869"/>
                    </a:lnTo>
                    <a:lnTo>
                      <a:pt x="9674" y="13458"/>
                    </a:lnTo>
                    <a:lnTo>
                      <a:pt x="9761" y="13027"/>
                    </a:lnTo>
                    <a:lnTo>
                      <a:pt x="9856" y="12596"/>
                    </a:lnTo>
                    <a:lnTo>
                      <a:pt x="10077" y="11705"/>
                    </a:lnTo>
                    <a:lnTo>
                      <a:pt x="10316" y="10785"/>
                    </a:lnTo>
                    <a:lnTo>
                      <a:pt x="10575" y="9827"/>
                    </a:lnTo>
                    <a:lnTo>
                      <a:pt x="10843" y="8841"/>
                    </a:lnTo>
                    <a:lnTo>
                      <a:pt x="11121" y="7826"/>
                    </a:lnTo>
                    <a:lnTo>
                      <a:pt x="11398" y="6782"/>
                    </a:lnTo>
                    <a:lnTo>
                      <a:pt x="11657" y="5728"/>
                    </a:lnTo>
                    <a:lnTo>
                      <a:pt x="11791" y="5182"/>
                    </a:lnTo>
                    <a:lnTo>
                      <a:pt x="11906" y="4646"/>
                    </a:lnTo>
                    <a:lnTo>
                      <a:pt x="12021" y="4100"/>
                    </a:lnTo>
                    <a:lnTo>
                      <a:pt x="12136" y="3544"/>
                    </a:lnTo>
                    <a:lnTo>
                      <a:pt x="12232" y="2988"/>
                    </a:lnTo>
                    <a:lnTo>
                      <a:pt x="12328" y="2433"/>
                    </a:lnTo>
                    <a:lnTo>
                      <a:pt x="12404" y="1868"/>
                    </a:lnTo>
                    <a:lnTo>
                      <a:pt x="12481" y="1312"/>
                    </a:lnTo>
                    <a:lnTo>
                      <a:pt x="12538" y="738"/>
                    </a:lnTo>
                    <a:lnTo>
                      <a:pt x="12586" y="172"/>
                    </a:lnTo>
                    <a:lnTo>
                      <a:pt x="12586" y="153"/>
                    </a:lnTo>
                    <a:lnTo>
                      <a:pt x="12567" y="134"/>
                    </a:lnTo>
                    <a:lnTo>
                      <a:pt x="12538" y="125"/>
                    </a:lnTo>
                    <a:lnTo>
                      <a:pt x="12500" y="105"/>
                    </a:lnTo>
                    <a:lnTo>
                      <a:pt x="12385" y="77"/>
                    </a:lnTo>
                    <a:lnTo>
                      <a:pt x="12222" y="58"/>
                    </a:lnTo>
                    <a:lnTo>
                      <a:pt x="12021" y="38"/>
                    </a:lnTo>
                    <a:lnTo>
                      <a:pt x="11782" y="19"/>
                    </a:lnTo>
                    <a:lnTo>
                      <a:pt x="11197" y="0"/>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153019" y="3896757"/>
                <a:ext cx="231969" cy="219209"/>
              </a:xfrm>
              <a:custGeom>
                <a:avLst/>
                <a:gdLst/>
                <a:ahLst/>
                <a:cxnLst/>
                <a:rect l="l" t="t" r="r" b="b"/>
                <a:pathLst>
                  <a:path w="8363" h="7903" extrusionOk="0">
                    <a:moveTo>
                      <a:pt x="451" y="0"/>
                    </a:moveTo>
                    <a:lnTo>
                      <a:pt x="470" y="173"/>
                    </a:lnTo>
                    <a:lnTo>
                      <a:pt x="499" y="556"/>
                    </a:lnTo>
                    <a:lnTo>
                      <a:pt x="508" y="795"/>
                    </a:lnTo>
                    <a:lnTo>
                      <a:pt x="508" y="1035"/>
                    </a:lnTo>
                    <a:lnTo>
                      <a:pt x="499" y="1246"/>
                    </a:lnTo>
                    <a:lnTo>
                      <a:pt x="480" y="1341"/>
                    </a:lnTo>
                    <a:lnTo>
                      <a:pt x="461" y="1428"/>
                    </a:lnTo>
                    <a:lnTo>
                      <a:pt x="374" y="1791"/>
                    </a:lnTo>
                    <a:lnTo>
                      <a:pt x="279" y="2213"/>
                    </a:lnTo>
                    <a:lnTo>
                      <a:pt x="202" y="2682"/>
                    </a:lnTo>
                    <a:lnTo>
                      <a:pt x="135" y="3190"/>
                    </a:lnTo>
                    <a:lnTo>
                      <a:pt x="77" y="3717"/>
                    </a:lnTo>
                    <a:lnTo>
                      <a:pt x="30" y="4253"/>
                    </a:lnTo>
                    <a:lnTo>
                      <a:pt x="10" y="4799"/>
                    </a:lnTo>
                    <a:lnTo>
                      <a:pt x="1" y="5067"/>
                    </a:lnTo>
                    <a:lnTo>
                      <a:pt x="10" y="5326"/>
                    </a:lnTo>
                    <a:lnTo>
                      <a:pt x="20" y="5584"/>
                    </a:lnTo>
                    <a:lnTo>
                      <a:pt x="30" y="5843"/>
                    </a:lnTo>
                    <a:lnTo>
                      <a:pt x="58" y="6083"/>
                    </a:lnTo>
                    <a:lnTo>
                      <a:pt x="87" y="6322"/>
                    </a:lnTo>
                    <a:lnTo>
                      <a:pt x="125" y="6542"/>
                    </a:lnTo>
                    <a:lnTo>
                      <a:pt x="164" y="6753"/>
                    </a:lnTo>
                    <a:lnTo>
                      <a:pt x="221" y="6954"/>
                    </a:lnTo>
                    <a:lnTo>
                      <a:pt x="279" y="7136"/>
                    </a:lnTo>
                    <a:lnTo>
                      <a:pt x="355" y="7309"/>
                    </a:lnTo>
                    <a:lnTo>
                      <a:pt x="432" y="7452"/>
                    </a:lnTo>
                    <a:lnTo>
                      <a:pt x="528" y="7586"/>
                    </a:lnTo>
                    <a:lnTo>
                      <a:pt x="633" y="7692"/>
                    </a:lnTo>
                    <a:lnTo>
                      <a:pt x="681" y="7740"/>
                    </a:lnTo>
                    <a:lnTo>
                      <a:pt x="738" y="7778"/>
                    </a:lnTo>
                    <a:lnTo>
                      <a:pt x="805" y="7816"/>
                    </a:lnTo>
                    <a:lnTo>
                      <a:pt x="863" y="7845"/>
                    </a:lnTo>
                    <a:lnTo>
                      <a:pt x="930" y="7864"/>
                    </a:lnTo>
                    <a:lnTo>
                      <a:pt x="997" y="7883"/>
                    </a:lnTo>
                    <a:lnTo>
                      <a:pt x="1074" y="7893"/>
                    </a:lnTo>
                    <a:lnTo>
                      <a:pt x="1150" y="7902"/>
                    </a:lnTo>
                    <a:lnTo>
                      <a:pt x="7127" y="7902"/>
                    </a:lnTo>
                    <a:lnTo>
                      <a:pt x="7309" y="7893"/>
                    </a:lnTo>
                    <a:lnTo>
                      <a:pt x="7482" y="7893"/>
                    </a:lnTo>
                    <a:lnTo>
                      <a:pt x="7692" y="7874"/>
                    </a:lnTo>
                    <a:lnTo>
                      <a:pt x="7913" y="7845"/>
                    </a:lnTo>
                    <a:lnTo>
                      <a:pt x="8104" y="7807"/>
                    </a:lnTo>
                    <a:lnTo>
                      <a:pt x="8181" y="7788"/>
                    </a:lnTo>
                    <a:lnTo>
                      <a:pt x="8248" y="7759"/>
                    </a:lnTo>
                    <a:lnTo>
                      <a:pt x="8296" y="7720"/>
                    </a:lnTo>
                    <a:lnTo>
                      <a:pt x="8324" y="7682"/>
                    </a:lnTo>
                    <a:lnTo>
                      <a:pt x="8353" y="7529"/>
                    </a:lnTo>
                    <a:lnTo>
                      <a:pt x="8363" y="7376"/>
                    </a:lnTo>
                    <a:lnTo>
                      <a:pt x="8363" y="7242"/>
                    </a:lnTo>
                    <a:lnTo>
                      <a:pt x="8353" y="7117"/>
                    </a:lnTo>
                    <a:lnTo>
                      <a:pt x="8334" y="7012"/>
                    </a:lnTo>
                    <a:lnTo>
                      <a:pt x="8305" y="6906"/>
                    </a:lnTo>
                    <a:lnTo>
                      <a:pt x="8267" y="6811"/>
                    </a:lnTo>
                    <a:lnTo>
                      <a:pt x="8229" y="6724"/>
                    </a:lnTo>
                    <a:lnTo>
                      <a:pt x="8171" y="6648"/>
                    </a:lnTo>
                    <a:lnTo>
                      <a:pt x="8114" y="6581"/>
                    </a:lnTo>
                    <a:lnTo>
                      <a:pt x="8056" y="6514"/>
                    </a:lnTo>
                    <a:lnTo>
                      <a:pt x="7989" y="6456"/>
                    </a:lnTo>
                    <a:lnTo>
                      <a:pt x="7845" y="6351"/>
                    </a:lnTo>
                    <a:lnTo>
                      <a:pt x="7683" y="6255"/>
                    </a:lnTo>
                    <a:lnTo>
                      <a:pt x="7347" y="6083"/>
                    </a:lnTo>
                    <a:lnTo>
                      <a:pt x="7175" y="5987"/>
                    </a:lnTo>
                    <a:lnTo>
                      <a:pt x="7022" y="5891"/>
                    </a:lnTo>
                    <a:lnTo>
                      <a:pt x="6945" y="5834"/>
                    </a:lnTo>
                    <a:lnTo>
                      <a:pt x="6868" y="5766"/>
                    </a:lnTo>
                    <a:lnTo>
                      <a:pt x="6801" y="5699"/>
                    </a:lnTo>
                    <a:lnTo>
                      <a:pt x="6744" y="5632"/>
                    </a:lnTo>
                    <a:lnTo>
                      <a:pt x="6687" y="5546"/>
                    </a:lnTo>
                    <a:lnTo>
                      <a:pt x="6639" y="5460"/>
                    </a:lnTo>
                    <a:lnTo>
                      <a:pt x="6591" y="5364"/>
                    </a:lnTo>
                    <a:lnTo>
                      <a:pt x="6562" y="5259"/>
                    </a:lnTo>
                    <a:lnTo>
                      <a:pt x="6476" y="4952"/>
                    </a:lnTo>
                    <a:lnTo>
                      <a:pt x="6409" y="4655"/>
                    </a:lnTo>
                    <a:lnTo>
                      <a:pt x="6351" y="4349"/>
                    </a:lnTo>
                    <a:lnTo>
                      <a:pt x="6294" y="4052"/>
                    </a:lnTo>
                    <a:lnTo>
                      <a:pt x="6246" y="3755"/>
                    </a:lnTo>
                    <a:lnTo>
                      <a:pt x="6208" y="3477"/>
                    </a:lnTo>
                    <a:lnTo>
                      <a:pt x="6150" y="2941"/>
                    </a:lnTo>
                    <a:lnTo>
                      <a:pt x="6102" y="2462"/>
                    </a:lnTo>
                    <a:lnTo>
                      <a:pt x="6083" y="2069"/>
                    </a:lnTo>
                    <a:lnTo>
                      <a:pt x="6064" y="1772"/>
                    </a:lnTo>
                    <a:lnTo>
                      <a:pt x="6045" y="1600"/>
                    </a:lnTo>
                    <a:lnTo>
                      <a:pt x="6035" y="1514"/>
                    </a:lnTo>
                    <a:lnTo>
                      <a:pt x="6026" y="1418"/>
                    </a:lnTo>
                    <a:lnTo>
                      <a:pt x="6026" y="1188"/>
                    </a:lnTo>
                    <a:lnTo>
                      <a:pt x="6045" y="939"/>
                    </a:lnTo>
                    <a:lnTo>
                      <a:pt x="6064" y="680"/>
                    </a:lnTo>
                    <a:lnTo>
                      <a:pt x="6112" y="259"/>
                    </a:lnTo>
                    <a:lnTo>
                      <a:pt x="6131" y="77"/>
                    </a:lnTo>
                    <a:lnTo>
                      <a:pt x="4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213875" y="3380005"/>
                <a:ext cx="75474" cy="10124"/>
              </a:xfrm>
              <a:custGeom>
                <a:avLst/>
                <a:gdLst/>
                <a:ahLst/>
                <a:cxnLst/>
                <a:rect l="l" t="t" r="r" b="b"/>
                <a:pathLst>
                  <a:path w="2721" h="365" extrusionOk="0">
                    <a:moveTo>
                      <a:pt x="48" y="1"/>
                    </a:moveTo>
                    <a:lnTo>
                      <a:pt x="0" y="211"/>
                    </a:lnTo>
                    <a:lnTo>
                      <a:pt x="125" y="240"/>
                    </a:lnTo>
                    <a:lnTo>
                      <a:pt x="431" y="288"/>
                    </a:lnTo>
                    <a:lnTo>
                      <a:pt x="632" y="317"/>
                    </a:lnTo>
                    <a:lnTo>
                      <a:pt x="872" y="336"/>
                    </a:lnTo>
                    <a:lnTo>
                      <a:pt x="1140" y="355"/>
                    </a:lnTo>
                    <a:lnTo>
                      <a:pt x="1418" y="365"/>
                    </a:lnTo>
                    <a:lnTo>
                      <a:pt x="1734" y="355"/>
                    </a:lnTo>
                    <a:lnTo>
                      <a:pt x="2050" y="326"/>
                    </a:lnTo>
                    <a:lnTo>
                      <a:pt x="2385" y="278"/>
                    </a:lnTo>
                    <a:lnTo>
                      <a:pt x="2548" y="250"/>
                    </a:lnTo>
                    <a:lnTo>
                      <a:pt x="2721" y="211"/>
                    </a:lnTo>
                    <a:lnTo>
                      <a:pt x="2663" y="10"/>
                    </a:lnTo>
                    <a:lnTo>
                      <a:pt x="2424" y="58"/>
                    </a:lnTo>
                    <a:lnTo>
                      <a:pt x="2194" y="96"/>
                    </a:lnTo>
                    <a:lnTo>
                      <a:pt x="1954" y="125"/>
                    </a:lnTo>
                    <a:lnTo>
                      <a:pt x="1724" y="144"/>
                    </a:lnTo>
                    <a:lnTo>
                      <a:pt x="1504" y="154"/>
                    </a:lnTo>
                    <a:lnTo>
                      <a:pt x="1293" y="144"/>
                    </a:lnTo>
                    <a:lnTo>
                      <a:pt x="1083" y="144"/>
                    </a:lnTo>
                    <a:lnTo>
                      <a:pt x="891" y="125"/>
                    </a:lnTo>
                    <a:lnTo>
                      <a:pt x="556" y="96"/>
                    </a:lnTo>
                    <a:lnTo>
                      <a:pt x="288" y="48"/>
                    </a:lnTo>
                    <a:lnTo>
                      <a:pt x="48"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166832" y="3925965"/>
                <a:ext cx="153610" cy="12787"/>
              </a:xfrm>
              <a:custGeom>
                <a:avLst/>
                <a:gdLst/>
                <a:ahLst/>
                <a:cxnLst/>
                <a:rect l="l" t="t" r="r" b="b"/>
                <a:pathLst>
                  <a:path w="5538" h="461" extrusionOk="0">
                    <a:moveTo>
                      <a:pt x="1" y="1"/>
                    </a:moveTo>
                    <a:lnTo>
                      <a:pt x="1" y="212"/>
                    </a:lnTo>
                    <a:lnTo>
                      <a:pt x="5528" y="461"/>
                    </a:lnTo>
                    <a:lnTo>
                      <a:pt x="5537" y="250"/>
                    </a:lnTo>
                    <a:lnTo>
                      <a:pt x="1"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227938" y="4056969"/>
                <a:ext cx="121185" cy="36142"/>
              </a:xfrm>
              <a:custGeom>
                <a:avLst/>
                <a:gdLst/>
                <a:ahLst/>
                <a:cxnLst/>
                <a:rect l="l" t="t" r="r" b="b"/>
                <a:pathLst>
                  <a:path w="4369" h="1303" extrusionOk="0">
                    <a:moveTo>
                      <a:pt x="2443" y="0"/>
                    </a:moveTo>
                    <a:lnTo>
                      <a:pt x="2127" y="19"/>
                    </a:lnTo>
                    <a:lnTo>
                      <a:pt x="1802" y="58"/>
                    </a:lnTo>
                    <a:lnTo>
                      <a:pt x="1495" y="105"/>
                    </a:lnTo>
                    <a:lnTo>
                      <a:pt x="1342" y="134"/>
                    </a:lnTo>
                    <a:lnTo>
                      <a:pt x="1189" y="172"/>
                    </a:lnTo>
                    <a:lnTo>
                      <a:pt x="1055" y="220"/>
                    </a:lnTo>
                    <a:lnTo>
                      <a:pt x="911" y="268"/>
                    </a:lnTo>
                    <a:lnTo>
                      <a:pt x="786" y="316"/>
                    </a:lnTo>
                    <a:lnTo>
                      <a:pt x="662" y="383"/>
                    </a:lnTo>
                    <a:lnTo>
                      <a:pt x="547" y="450"/>
                    </a:lnTo>
                    <a:lnTo>
                      <a:pt x="442" y="517"/>
                    </a:lnTo>
                    <a:lnTo>
                      <a:pt x="346" y="603"/>
                    </a:lnTo>
                    <a:lnTo>
                      <a:pt x="269" y="680"/>
                    </a:lnTo>
                    <a:lnTo>
                      <a:pt x="192" y="766"/>
                    </a:lnTo>
                    <a:lnTo>
                      <a:pt x="135" y="862"/>
                    </a:lnTo>
                    <a:lnTo>
                      <a:pt x="87" y="958"/>
                    </a:lnTo>
                    <a:lnTo>
                      <a:pt x="49" y="1063"/>
                    </a:lnTo>
                    <a:lnTo>
                      <a:pt x="20" y="1169"/>
                    </a:lnTo>
                    <a:lnTo>
                      <a:pt x="1" y="1274"/>
                    </a:lnTo>
                    <a:lnTo>
                      <a:pt x="212" y="1303"/>
                    </a:lnTo>
                    <a:lnTo>
                      <a:pt x="221" y="1207"/>
                    </a:lnTo>
                    <a:lnTo>
                      <a:pt x="250" y="1121"/>
                    </a:lnTo>
                    <a:lnTo>
                      <a:pt x="279" y="1044"/>
                    </a:lnTo>
                    <a:lnTo>
                      <a:pt x="317" y="967"/>
                    </a:lnTo>
                    <a:lnTo>
                      <a:pt x="365" y="891"/>
                    </a:lnTo>
                    <a:lnTo>
                      <a:pt x="422" y="814"/>
                    </a:lnTo>
                    <a:lnTo>
                      <a:pt x="489" y="757"/>
                    </a:lnTo>
                    <a:lnTo>
                      <a:pt x="566" y="690"/>
                    </a:lnTo>
                    <a:lnTo>
                      <a:pt x="662" y="623"/>
                    </a:lnTo>
                    <a:lnTo>
                      <a:pt x="777" y="556"/>
                    </a:lnTo>
                    <a:lnTo>
                      <a:pt x="892" y="498"/>
                    </a:lnTo>
                    <a:lnTo>
                      <a:pt x="1016" y="450"/>
                    </a:lnTo>
                    <a:lnTo>
                      <a:pt x="1150" y="402"/>
                    </a:lnTo>
                    <a:lnTo>
                      <a:pt x="1284" y="364"/>
                    </a:lnTo>
                    <a:lnTo>
                      <a:pt x="1428" y="335"/>
                    </a:lnTo>
                    <a:lnTo>
                      <a:pt x="1581" y="307"/>
                    </a:lnTo>
                    <a:lnTo>
                      <a:pt x="1878" y="259"/>
                    </a:lnTo>
                    <a:lnTo>
                      <a:pt x="2194" y="230"/>
                    </a:lnTo>
                    <a:lnTo>
                      <a:pt x="2510" y="211"/>
                    </a:lnTo>
                    <a:lnTo>
                      <a:pt x="2817" y="211"/>
                    </a:lnTo>
                    <a:lnTo>
                      <a:pt x="3114" y="220"/>
                    </a:lnTo>
                    <a:lnTo>
                      <a:pt x="3392" y="230"/>
                    </a:lnTo>
                    <a:lnTo>
                      <a:pt x="3880" y="268"/>
                    </a:lnTo>
                    <a:lnTo>
                      <a:pt x="4206" y="307"/>
                    </a:lnTo>
                    <a:lnTo>
                      <a:pt x="4330" y="326"/>
                    </a:lnTo>
                    <a:lnTo>
                      <a:pt x="4369" y="115"/>
                    </a:lnTo>
                    <a:lnTo>
                      <a:pt x="4206" y="96"/>
                    </a:lnTo>
                    <a:lnTo>
                      <a:pt x="3851" y="58"/>
                    </a:lnTo>
                    <a:lnTo>
                      <a:pt x="3353" y="19"/>
                    </a:lnTo>
                    <a:lnTo>
                      <a:pt x="306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1811625" y="1321264"/>
                <a:ext cx="643510" cy="787495"/>
              </a:xfrm>
              <a:custGeom>
                <a:avLst/>
                <a:gdLst/>
                <a:ahLst/>
                <a:cxnLst/>
                <a:rect l="l" t="t" r="r" b="b"/>
                <a:pathLst>
                  <a:path w="23200" h="28391" extrusionOk="0">
                    <a:moveTo>
                      <a:pt x="11456" y="0"/>
                    </a:moveTo>
                    <a:lnTo>
                      <a:pt x="11092" y="10"/>
                    </a:lnTo>
                    <a:lnTo>
                      <a:pt x="10719" y="39"/>
                    </a:lnTo>
                    <a:lnTo>
                      <a:pt x="10355" y="77"/>
                    </a:lnTo>
                    <a:lnTo>
                      <a:pt x="9981" y="144"/>
                    </a:lnTo>
                    <a:lnTo>
                      <a:pt x="9723" y="201"/>
                    </a:lnTo>
                    <a:lnTo>
                      <a:pt x="9474" y="259"/>
                    </a:lnTo>
                    <a:lnTo>
                      <a:pt x="9225" y="335"/>
                    </a:lnTo>
                    <a:lnTo>
                      <a:pt x="8976" y="422"/>
                    </a:lnTo>
                    <a:lnTo>
                      <a:pt x="8736" y="517"/>
                    </a:lnTo>
                    <a:lnTo>
                      <a:pt x="8497" y="613"/>
                    </a:lnTo>
                    <a:lnTo>
                      <a:pt x="8267" y="728"/>
                    </a:lnTo>
                    <a:lnTo>
                      <a:pt x="8037" y="843"/>
                    </a:lnTo>
                    <a:lnTo>
                      <a:pt x="7807" y="968"/>
                    </a:lnTo>
                    <a:lnTo>
                      <a:pt x="7587" y="1102"/>
                    </a:lnTo>
                    <a:lnTo>
                      <a:pt x="7366" y="1236"/>
                    </a:lnTo>
                    <a:lnTo>
                      <a:pt x="7156" y="1379"/>
                    </a:lnTo>
                    <a:lnTo>
                      <a:pt x="6945" y="1533"/>
                    </a:lnTo>
                    <a:lnTo>
                      <a:pt x="6734" y="1696"/>
                    </a:lnTo>
                    <a:lnTo>
                      <a:pt x="6533" y="1858"/>
                    </a:lnTo>
                    <a:lnTo>
                      <a:pt x="6332" y="2021"/>
                    </a:lnTo>
                    <a:lnTo>
                      <a:pt x="6131" y="2203"/>
                    </a:lnTo>
                    <a:lnTo>
                      <a:pt x="5939" y="2376"/>
                    </a:lnTo>
                    <a:lnTo>
                      <a:pt x="5566" y="2749"/>
                    </a:lnTo>
                    <a:lnTo>
                      <a:pt x="5192" y="3142"/>
                    </a:lnTo>
                    <a:lnTo>
                      <a:pt x="4838" y="3544"/>
                    </a:lnTo>
                    <a:lnTo>
                      <a:pt x="4503" y="3956"/>
                    </a:lnTo>
                    <a:lnTo>
                      <a:pt x="4167" y="4377"/>
                    </a:lnTo>
                    <a:lnTo>
                      <a:pt x="3842" y="4799"/>
                    </a:lnTo>
                    <a:lnTo>
                      <a:pt x="3535" y="5230"/>
                    </a:lnTo>
                    <a:lnTo>
                      <a:pt x="3276" y="5594"/>
                    </a:lnTo>
                    <a:lnTo>
                      <a:pt x="3037" y="5948"/>
                    </a:lnTo>
                    <a:lnTo>
                      <a:pt x="2558" y="6686"/>
                    </a:lnTo>
                    <a:lnTo>
                      <a:pt x="2098" y="7433"/>
                    </a:lnTo>
                    <a:lnTo>
                      <a:pt x="1658" y="8180"/>
                    </a:lnTo>
                    <a:lnTo>
                      <a:pt x="1284" y="8822"/>
                    </a:lnTo>
                    <a:lnTo>
                      <a:pt x="1112" y="9128"/>
                    </a:lnTo>
                    <a:lnTo>
                      <a:pt x="949" y="9444"/>
                    </a:lnTo>
                    <a:lnTo>
                      <a:pt x="786" y="9741"/>
                    </a:lnTo>
                    <a:lnTo>
                      <a:pt x="642" y="10048"/>
                    </a:lnTo>
                    <a:lnTo>
                      <a:pt x="508" y="10354"/>
                    </a:lnTo>
                    <a:lnTo>
                      <a:pt x="393" y="10670"/>
                    </a:lnTo>
                    <a:lnTo>
                      <a:pt x="288" y="10987"/>
                    </a:lnTo>
                    <a:lnTo>
                      <a:pt x="192" y="11303"/>
                    </a:lnTo>
                    <a:lnTo>
                      <a:pt x="116" y="11638"/>
                    </a:lnTo>
                    <a:lnTo>
                      <a:pt x="58" y="11973"/>
                    </a:lnTo>
                    <a:lnTo>
                      <a:pt x="20" y="12327"/>
                    </a:lnTo>
                    <a:lnTo>
                      <a:pt x="1" y="12682"/>
                    </a:lnTo>
                    <a:lnTo>
                      <a:pt x="1" y="13065"/>
                    </a:lnTo>
                    <a:lnTo>
                      <a:pt x="29" y="13458"/>
                    </a:lnTo>
                    <a:lnTo>
                      <a:pt x="58" y="13774"/>
                    </a:lnTo>
                    <a:lnTo>
                      <a:pt x="96" y="14090"/>
                    </a:lnTo>
                    <a:lnTo>
                      <a:pt x="144" y="14416"/>
                    </a:lnTo>
                    <a:lnTo>
                      <a:pt x="202" y="14732"/>
                    </a:lnTo>
                    <a:lnTo>
                      <a:pt x="269" y="15057"/>
                    </a:lnTo>
                    <a:lnTo>
                      <a:pt x="336" y="15373"/>
                    </a:lnTo>
                    <a:lnTo>
                      <a:pt x="413" y="15699"/>
                    </a:lnTo>
                    <a:lnTo>
                      <a:pt x="499" y="16015"/>
                    </a:lnTo>
                    <a:lnTo>
                      <a:pt x="595" y="16331"/>
                    </a:lnTo>
                    <a:lnTo>
                      <a:pt x="690" y="16647"/>
                    </a:lnTo>
                    <a:lnTo>
                      <a:pt x="796" y="16963"/>
                    </a:lnTo>
                    <a:lnTo>
                      <a:pt x="911" y="17270"/>
                    </a:lnTo>
                    <a:lnTo>
                      <a:pt x="1026" y="17576"/>
                    </a:lnTo>
                    <a:lnTo>
                      <a:pt x="1141" y="17873"/>
                    </a:lnTo>
                    <a:lnTo>
                      <a:pt x="1275" y="18161"/>
                    </a:lnTo>
                    <a:lnTo>
                      <a:pt x="1399" y="18448"/>
                    </a:lnTo>
                    <a:lnTo>
                      <a:pt x="1667" y="18994"/>
                    </a:lnTo>
                    <a:lnTo>
                      <a:pt x="1936" y="19530"/>
                    </a:lnTo>
                    <a:lnTo>
                      <a:pt x="2070" y="19799"/>
                    </a:lnTo>
                    <a:lnTo>
                      <a:pt x="2194" y="20067"/>
                    </a:lnTo>
                    <a:lnTo>
                      <a:pt x="2319" y="20345"/>
                    </a:lnTo>
                    <a:lnTo>
                      <a:pt x="2424" y="20632"/>
                    </a:lnTo>
                    <a:lnTo>
                      <a:pt x="2520" y="20910"/>
                    </a:lnTo>
                    <a:lnTo>
                      <a:pt x="2606" y="21187"/>
                    </a:lnTo>
                    <a:lnTo>
                      <a:pt x="2683" y="21475"/>
                    </a:lnTo>
                    <a:lnTo>
                      <a:pt x="2750" y="21762"/>
                    </a:lnTo>
                    <a:lnTo>
                      <a:pt x="2884" y="22337"/>
                    </a:lnTo>
                    <a:lnTo>
                      <a:pt x="3008" y="22921"/>
                    </a:lnTo>
                    <a:lnTo>
                      <a:pt x="3152" y="23496"/>
                    </a:lnTo>
                    <a:lnTo>
                      <a:pt x="3229" y="23774"/>
                    </a:lnTo>
                    <a:lnTo>
                      <a:pt x="3305" y="24051"/>
                    </a:lnTo>
                    <a:lnTo>
                      <a:pt x="3401" y="24329"/>
                    </a:lnTo>
                    <a:lnTo>
                      <a:pt x="3506" y="24597"/>
                    </a:lnTo>
                    <a:lnTo>
                      <a:pt x="3621" y="24866"/>
                    </a:lnTo>
                    <a:lnTo>
                      <a:pt x="3755" y="25115"/>
                    </a:lnTo>
                    <a:lnTo>
                      <a:pt x="3861" y="25297"/>
                    </a:lnTo>
                    <a:lnTo>
                      <a:pt x="3966" y="25469"/>
                    </a:lnTo>
                    <a:lnTo>
                      <a:pt x="4081" y="25632"/>
                    </a:lnTo>
                    <a:lnTo>
                      <a:pt x="4206" y="25785"/>
                    </a:lnTo>
                    <a:lnTo>
                      <a:pt x="4330" y="25938"/>
                    </a:lnTo>
                    <a:lnTo>
                      <a:pt x="4464" y="26082"/>
                    </a:lnTo>
                    <a:lnTo>
                      <a:pt x="4598" y="26216"/>
                    </a:lnTo>
                    <a:lnTo>
                      <a:pt x="4742" y="26350"/>
                    </a:lnTo>
                    <a:lnTo>
                      <a:pt x="4886" y="26475"/>
                    </a:lnTo>
                    <a:lnTo>
                      <a:pt x="5039" y="26590"/>
                    </a:lnTo>
                    <a:lnTo>
                      <a:pt x="5192" y="26705"/>
                    </a:lnTo>
                    <a:lnTo>
                      <a:pt x="5355" y="26810"/>
                    </a:lnTo>
                    <a:lnTo>
                      <a:pt x="5508" y="26915"/>
                    </a:lnTo>
                    <a:lnTo>
                      <a:pt x="5681" y="27011"/>
                    </a:lnTo>
                    <a:lnTo>
                      <a:pt x="5843" y="27107"/>
                    </a:lnTo>
                    <a:lnTo>
                      <a:pt x="6016" y="27193"/>
                    </a:lnTo>
                    <a:lnTo>
                      <a:pt x="6370" y="27346"/>
                    </a:lnTo>
                    <a:lnTo>
                      <a:pt x="6734" y="27490"/>
                    </a:lnTo>
                    <a:lnTo>
                      <a:pt x="7098" y="27614"/>
                    </a:lnTo>
                    <a:lnTo>
                      <a:pt x="7472" y="27729"/>
                    </a:lnTo>
                    <a:lnTo>
                      <a:pt x="7855" y="27816"/>
                    </a:lnTo>
                    <a:lnTo>
                      <a:pt x="8228" y="27902"/>
                    </a:lnTo>
                    <a:lnTo>
                      <a:pt x="8602" y="27969"/>
                    </a:lnTo>
                    <a:lnTo>
                      <a:pt x="8985" y="28026"/>
                    </a:lnTo>
                    <a:lnTo>
                      <a:pt x="9675" y="28113"/>
                    </a:lnTo>
                    <a:lnTo>
                      <a:pt x="10374" y="28180"/>
                    </a:lnTo>
                    <a:lnTo>
                      <a:pt x="11064" y="28237"/>
                    </a:lnTo>
                    <a:lnTo>
                      <a:pt x="11763" y="28285"/>
                    </a:lnTo>
                    <a:lnTo>
                      <a:pt x="12702" y="28352"/>
                    </a:lnTo>
                    <a:lnTo>
                      <a:pt x="13180" y="28371"/>
                    </a:lnTo>
                    <a:lnTo>
                      <a:pt x="13650" y="28390"/>
                    </a:lnTo>
                    <a:lnTo>
                      <a:pt x="14129" y="28390"/>
                    </a:lnTo>
                    <a:lnTo>
                      <a:pt x="14608" y="28381"/>
                    </a:lnTo>
                    <a:lnTo>
                      <a:pt x="15077" y="28352"/>
                    </a:lnTo>
                    <a:lnTo>
                      <a:pt x="15546" y="28304"/>
                    </a:lnTo>
                    <a:lnTo>
                      <a:pt x="15776" y="28275"/>
                    </a:lnTo>
                    <a:lnTo>
                      <a:pt x="16006" y="28237"/>
                    </a:lnTo>
                    <a:lnTo>
                      <a:pt x="16236" y="28199"/>
                    </a:lnTo>
                    <a:lnTo>
                      <a:pt x="16456" y="28141"/>
                    </a:lnTo>
                    <a:lnTo>
                      <a:pt x="16686" y="28093"/>
                    </a:lnTo>
                    <a:lnTo>
                      <a:pt x="16906" y="28026"/>
                    </a:lnTo>
                    <a:lnTo>
                      <a:pt x="17127" y="27959"/>
                    </a:lnTo>
                    <a:lnTo>
                      <a:pt x="17347" y="27883"/>
                    </a:lnTo>
                    <a:lnTo>
                      <a:pt x="17558" y="27796"/>
                    </a:lnTo>
                    <a:lnTo>
                      <a:pt x="17768" y="27701"/>
                    </a:lnTo>
                    <a:lnTo>
                      <a:pt x="17979" y="27605"/>
                    </a:lnTo>
                    <a:lnTo>
                      <a:pt x="18190" y="27490"/>
                    </a:lnTo>
                    <a:lnTo>
                      <a:pt x="18391" y="27375"/>
                    </a:lnTo>
                    <a:lnTo>
                      <a:pt x="18592" y="27241"/>
                    </a:lnTo>
                    <a:lnTo>
                      <a:pt x="18784" y="27107"/>
                    </a:lnTo>
                    <a:lnTo>
                      <a:pt x="18975" y="26954"/>
                    </a:lnTo>
                    <a:lnTo>
                      <a:pt x="19196" y="26772"/>
                    </a:lnTo>
                    <a:lnTo>
                      <a:pt x="19397" y="26580"/>
                    </a:lnTo>
                    <a:lnTo>
                      <a:pt x="19598" y="26379"/>
                    </a:lnTo>
                    <a:lnTo>
                      <a:pt x="19780" y="26168"/>
                    </a:lnTo>
                    <a:lnTo>
                      <a:pt x="19971" y="25948"/>
                    </a:lnTo>
                    <a:lnTo>
                      <a:pt x="20144" y="25728"/>
                    </a:lnTo>
                    <a:lnTo>
                      <a:pt x="20316" y="25498"/>
                    </a:lnTo>
                    <a:lnTo>
                      <a:pt x="20479" y="25258"/>
                    </a:lnTo>
                    <a:lnTo>
                      <a:pt x="20642" y="25009"/>
                    </a:lnTo>
                    <a:lnTo>
                      <a:pt x="20795" y="24760"/>
                    </a:lnTo>
                    <a:lnTo>
                      <a:pt x="21102" y="24262"/>
                    </a:lnTo>
                    <a:lnTo>
                      <a:pt x="21389" y="23745"/>
                    </a:lnTo>
                    <a:lnTo>
                      <a:pt x="21676" y="23228"/>
                    </a:lnTo>
                    <a:lnTo>
                      <a:pt x="22069" y="22509"/>
                    </a:lnTo>
                    <a:lnTo>
                      <a:pt x="22261" y="22145"/>
                    </a:lnTo>
                    <a:lnTo>
                      <a:pt x="22433" y="21781"/>
                    </a:lnTo>
                    <a:lnTo>
                      <a:pt x="22606" y="21398"/>
                    </a:lnTo>
                    <a:lnTo>
                      <a:pt x="22749" y="21015"/>
                    </a:lnTo>
                    <a:lnTo>
                      <a:pt x="22883" y="20622"/>
                    </a:lnTo>
                    <a:lnTo>
                      <a:pt x="22941" y="20431"/>
                    </a:lnTo>
                    <a:lnTo>
                      <a:pt x="22998" y="20230"/>
                    </a:lnTo>
                    <a:lnTo>
                      <a:pt x="23075" y="19875"/>
                    </a:lnTo>
                    <a:lnTo>
                      <a:pt x="23132" y="19511"/>
                    </a:lnTo>
                    <a:lnTo>
                      <a:pt x="23171" y="19157"/>
                    </a:lnTo>
                    <a:lnTo>
                      <a:pt x="23190" y="18793"/>
                    </a:lnTo>
                    <a:lnTo>
                      <a:pt x="23199" y="18438"/>
                    </a:lnTo>
                    <a:lnTo>
                      <a:pt x="23180" y="18074"/>
                    </a:lnTo>
                    <a:lnTo>
                      <a:pt x="23161" y="17711"/>
                    </a:lnTo>
                    <a:lnTo>
                      <a:pt x="23123" y="17347"/>
                    </a:lnTo>
                    <a:lnTo>
                      <a:pt x="23065" y="16983"/>
                    </a:lnTo>
                    <a:lnTo>
                      <a:pt x="23008" y="16628"/>
                    </a:lnTo>
                    <a:lnTo>
                      <a:pt x="22931" y="16264"/>
                    </a:lnTo>
                    <a:lnTo>
                      <a:pt x="22845" y="15910"/>
                    </a:lnTo>
                    <a:lnTo>
                      <a:pt x="22749" y="15555"/>
                    </a:lnTo>
                    <a:lnTo>
                      <a:pt x="22644" y="15211"/>
                    </a:lnTo>
                    <a:lnTo>
                      <a:pt x="22538" y="14866"/>
                    </a:lnTo>
                    <a:lnTo>
                      <a:pt x="22414" y="14521"/>
                    </a:lnTo>
                    <a:lnTo>
                      <a:pt x="22289" y="14186"/>
                    </a:lnTo>
                    <a:lnTo>
                      <a:pt x="22165" y="13850"/>
                    </a:lnTo>
                    <a:lnTo>
                      <a:pt x="21897" y="13180"/>
                    </a:lnTo>
                    <a:lnTo>
                      <a:pt x="21619" y="12519"/>
                    </a:lnTo>
                    <a:lnTo>
                      <a:pt x="21332" y="11868"/>
                    </a:lnTo>
                    <a:lnTo>
                      <a:pt x="21054" y="11207"/>
                    </a:lnTo>
                    <a:lnTo>
                      <a:pt x="20786" y="10546"/>
                    </a:lnTo>
                    <a:lnTo>
                      <a:pt x="20527" y="9875"/>
                    </a:lnTo>
                    <a:lnTo>
                      <a:pt x="20403" y="9531"/>
                    </a:lnTo>
                    <a:lnTo>
                      <a:pt x="20288" y="9195"/>
                    </a:lnTo>
                    <a:lnTo>
                      <a:pt x="20192" y="8889"/>
                    </a:lnTo>
                    <a:lnTo>
                      <a:pt x="20106" y="8573"/>
                    </a:lnTo>
                    <a:lnTo>
                      <a:pt x="19933" y="7950"/>
                    </a:lnTo>
                    <a:lnTo>
                      <a:pt x="19780" y="7328"/>
                    </a:lnTo>
                    <a:lnTo>
                      <a:pt x="19617" y="6705"/>
                    </a:lnTo>
                    <a:lnTo>
                      <a:pt x="19435" y="6092"/>
                    </a:lnTo>
                    <a:lnTo>
                      <a:pt x="19339" y="5786"/>
                    </a:lnTo>
                    <a:lnTo>
                      <a:pt x="19234" y="5479"/>
                    </a:lnTo>
                    <a:lnTo>
                      <a:pt x="19119" y="5182"/>
                    </a:lnTo>
                    <a:lnTo>
                      <a:pt x="18995" y="4885"/>
                    </a:lnTo>
                    <a:lnTo>
                      <a:pt x="18860" y="4598"/>
                    </a:lnTo>
                    <a:lnTo>
                      <a:pt x="18717" y="4310"/>
                    </a:lnTo>
                    <a:lnTo>
                      <a:pt x="18573" y="4061"/>
                    </a:lnTo>
                    <a:lnTo>
                      <a:pt x="18420" y="3812"/>
                    </a:lnTo>
                    <a:lnTo>
                      <a:pt x="18267" y="3582"/>
                    </a:lnTo>
                    <a:lnTo>
                      <a:pt x="18094" y="3353"/>
                    </a:lnTo>
                    <a:lnTo>
                      <a:pt x="17931" y="3132"/>
                    </a:lnTo>
                    <a:lnTo>
                      <a:pt x="17749" y="2912"/>
                    </a:lnTo>
                    <a:lnTo>
                      <a:pt x="17567" y="2701"/>
                    </a:lnTo>
                    <a:lnTo>
                      <a:pt x="17376" y="2500"/>
                    </a:lnTo>
                    <a:lnTo>
                      <a:pt x="17175" y="2309"/>
                    </a:lnTo>
                    <a:lnTo>
                      <a:pt x="16973" y="2117"/>
                    </a:lnTo>
                    <a:lnTo>
                      <a:pt x="16772" y="1945"/>
                    </a:lnTo>
                    <a:lnTo>
                      <a:pt x="16552" y="1772"/>
                    </a:lnTo>
                    <a:lnTo>
                      <a:pt x="16341" y="1600"/>
                    </a:lnTo>
                    <a:lnTo>
                      <a:pt x="16111" y="1447"/>
                    </a:lnTo>
                    <a:lnTo>
                      <a:pt x="15891" y="1293"/>
                    </a:lnTo>
                    <a:lnTo>
                      <a:pt x="15661" y="1150"/>
                    </a:lnTo>
                    <a:lnTo>
                      <a:pt x="15336" y="977"/>
                    </a:lnTo>
                    <a:lnTo>
                      <a:pt x="15010" y="805"/>
                    </a:lnTo>
                    <a:lnTo>
                      <a:pt x="14675" y="652"/>
                    </a:lnTo>
                    <a:lnTo>
                      <a:pt x="14330" y="517"/>
                    </a:lnTo>
                    <a:lnTo>
                      <a:pt x="13985" y="402"/>
                    </a:lnTo>
                    <a:lnTo>
                      <a:pt x="13631" y="297"/>
                    </a:lnTo>
                    <a:lnTo>
                      <a:pt x="13276" y="201"/>
                    </a:lnTo>
                    <a:lnTo>
                      <a:pt x="12922" y="125"/>
                    </a:lnTo>
                    <a:lnTo>
                      <a:pt x="12558" y="77"/>
                    </a:lnTo>
                    <a:lnTo>
                      <a:pt x="12194" y="29"/>
                    </a:lnTo>
                    <a:lnTo>
                      <a:pt x="11830" y="10"/>
                    </a:lnTo>
                    <a:lnTo>
                      <a:pt x="11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014886" y="1624409"/>
                <a:ext cx="214688" cy="364526"/>
              </a:xfrm>
              <a:custGeom>
                <a:avLst/>
                <a:gdLst/>
                <a:ahLst/>
                <a:cxnLst/>
                <a:rect l="l" t="t" r="r" b="b"/>
                <a:pathLst>
                  <a:path w="7740" h="13142" extrusionOk="0">
                    <a:moveTo>
                      <a:pt x="0" y="0"/>
                    </a:moveTo>
                    <a:lnTo>
                      <a:pt x="0" y="13142"/>
                    </a:lnTo>
                    <a:lnTo>
                      <a:pt x="7739" y="13142"/>
                    </a:lnTo>
                    <a:lnTo>
                      <a:pt x="7739" y="0"/>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1946069" y="1412105"/>
                <a:ext cx="346469" cy="378090"/>
              </a:xfrm>
              <a:custGeom>
                <a:avLst/>
                <a:gdLst/>
                <a:ahLst/>
                <a:cxnLst/>
                <a:rect l="l" t="t" r="r" b="b"/>
                <a:pathLst>
                  <a:path w="12491" h="13631" extrusionOk="0">
                    <a:moveTo>
                      <a:pt x="6245" y="1"/>
                    </a:moveTo>
                    <a:lnTo>
                      <a:pt x="5920" y="11"/>
                    </a:lnTo>
                    <a:lnTo>
                      <a:pt x="5604" y="39"/>
                    </a:lnTo>
                    <a:lnTo>
                      <a:pt x="5297" y="87"/>
                    </a:lnTo>
                    <a:lnTo>
                      <a:pt x="4981" y="145"/>
                    </a:lnTo>
                    <a:lnTo>
                      <a:pt x="4684" y="221"/>
                    </a:lnTo>
                    <a:lnTo>
                      <a:pt x="4387" y="307"/>
                    </a:lnTo>
                    <a:lnTo>
                      <a:pt x="4100" y="413"/>
                    </a:lnTo>
                    <a:lnTo>
                      <a:pt x="3812" y="537"/>
                    </a:lnTo>
                    <a:lnTo>
                      <a:pt x="3535" y="671"/>
                    </a:lnTo>
                    <a:lnTo>
                      <a:pt x="3267" y="825"/>
                    </a:lnTo>
                    <a:lnTo>
                      <a:pt x="3008" y="988"/>
                    </a:lnTo>
                    <a:lnTo>
                      <a:pt x="2749" y="1170"/>
                    </a:lnTo>
                    <a:lnTo>
                      <a:pt x="2510" y="1361"/>
                    </a:lnTo>
                    <a:lnTo>
                      <a:pt x="2270" y="1562"/>
                    </a:lnTo>
                    <a:lnTo>
                      <a:pt x="2041" y="1773"/>
                    </a:lnTo>
                    <a:lnTo>
                      <a:pt x="1830" y="2003"/>
                    </a:lnTo>
                    <a:lnTo>
                      <a:pt x="1619" y="2233"/>
                    </a:lnTo>
                    <a:lnTo>
                      <a:pt x="1427" y="2482"/>
                    </a:lnTo>
                    <a:lnTo>
                      <a:pt x="1236" y="2740"/>
                    </a:lnTo>
                    <a:lnTo>
                      <a:pt x="1064" y="3009"/>
                    </a:lnTo>
                    <a:lnTo>
                      <a:pt x="901" y="3286"/>
                    </a:lnTo>
                    <a:lnTo>
                      <a:pt x="757" y="3574"/>
                    </a:lnTo>
                    <a:lnTo>
                      <a:pt x="613" y="3861"/>
                    </a:lnTo>
                    <a:lnTo>
                      <a:pt x="489" y="4168"/>
                    </a:lnTo>
                    <a:lnTo>
                      <a:pt x="374" y="4474"/>
                    </a:lnTo>
                    <a:lnTo>
                      <a:pt x="278" y="4790"/>
                    </a:lnTo>
                    <a:lnTo>
                      <a:pt x="192" y="5116"/>
                    </a:lnTo>
                    <a:lnTo>
                      <a:pt x="125" y="5441"/>
                    </a:lnTo>
                    <a:lnTo>
                      <a:pt x="67" y="5777"/>
                    </a:lnTo>
                    <a:lnTo>
                      <a:pt x="29" y="6122"/>
                    </a:lnTo>
                    <a:lnTo>
                      <a:pt x="10" y="6466"/>
                    </a:lnTo>
                    <a:lnTo>
                      <a:pt x="0" y="6821"/>
                    </a:lnTo>
                    <a:lnTo>
                      <a:pt x="10" y="7166"/>
                    </a:lnTo>
                    <a:lnTo>
                      <a:pt x="29" y="7510"/>
                    </a:lnTo>
                    <a:lnTo>
                      <a:pt x="67" y="7855"/>
                    </a:lnTo>
                    <a:lnTo>
                      <a:pt x="125" y="8190"/>
                    </a:lnTo>
                    <a:lnTo>
                      <a:pt x="192" y="8516"/>
                    </a:lnTo>
                    <a:lnTo>
                      <a:pt x="278" y="8842"/>
                    </a:lnTo>
                    <a:lnTo>
                      <a:pt x="374" y="9158"/>
                    </a:lnTo>
                    <a:lnTo>
                      <a:pt x="489" y="9464"/>
                    </a:lnTo>
                    <a:lnTo>
                      <a:pt x="613" y="9771"/>
                    </a:lnTo>
                    <a:lnTo>
                      <a:pt x="757" y="10068"/>
                    </a:lnTo>
                    <a:lnTo>
                      <a:pt x="901" y="10346"/>
                    </a:lnTo>
                    <a:lnTo>
                      <a:pt x="1064" y="10623"/>
                    </a:lnTo>
                    <a:lnTo>
                      <a:pt x="1236" y="10892"/>
                    </a:lnTo>
                    <a:lnTo>
                      <a:pt x="1427" y="11150"/>
                    </a:lnTo>
                    <a:lnTo>
                      <a:pt x="1619" y="11399"/>
                    </a:lnTo>
                    <a:lnTo>
                      <a:pt x="1830" y="11629"/>
                    </a:lnTo>
                    <a:lnTo>
                      <a:pt x="2041" y="11859"/>
                    </a:lnTo>
                    <a:lnTo>
                      <a:pt x="2270" y="12070"/>
                    </a:lnTo>
                    <a:lnTo>
                      <a:pt x="2510" y="12271"/>
                    </a:lnTo>
                    <a:lnTo>
                      <a:pt x="2749" y="12462"/>
                    </a:lnTo>
                    <a:lnTo>
                      <a:pt x="3008" y="12644"/>
                    </a:lnTo>
                    <a:lnTo>
                      <a:pt x="3267" y="12807"/>
                    </a:lnTo>
                    <a:lnTo>
                      <a:pt x="3535" y="12960"/>
                    </a:lnTo>
                    <a:lnTo>
                      <a:pt x="3812" y="13095"/>
                    </a:lnTo>
                    <a:lnTo>
                      <a:pt x="4100" y="13219"/>
                    </a:lnTo>
                    <a:lnTo>
                      <a:pt x="4387" y="13324"/>
                    </a:lnTo>
                    <a:lnTo>
                      <a:pt x="4684" y="13411"/>
                    </a:lnTo>
                    <a:lnTo>
                      <a:pt x="4981" y="13487"/>
                    </a:lnTo>
                    <a:lnTo>
                      <a:pt x="5297" y="13554"/>
                    </a:lnTo>
                    <a:lnTo>
                      <a:pt x="5604" y="13593"/>
                    </a:lnTo>
                    <a:lnTo>
                      <a:pt x="5920" y="13621"/>
                    </a:lnTo>
                    <a:lnTo>
                      <a:pt x="6245" y="13631"/>
                    </a:lnTo>
                    <a:lnTo>
                      <a:pt x="6561" y="13621"/>
                    </a:lnTo>
                    <a:lnTo>
                      <a:pt x="6878" y="13593"/>
                    </a:lnTo>
                    <a:lnTo>
                      <a:pt x="7194" y="13554"/>
                    </a:lnTo>
                    <a:lnTo>
                      <a:pt x="7500" y="13487"/>
                    </a:lnTo>
                    <a:lnTo>
                      <a:pt x="7807" y="13411"/>
                    </a:lnTo>
                    <a:lnTo>
                      <a:pt x="8104" y="13324"/>
                    </a:lnTo>
                    <a:lnTo>
                      <a:pt x="8391" y="13219"/>
                    </a:lnTo>
                    <a:lnTo>
                      <a:pt x="8678" y="13095"/>
                    </a:lnTo>
                    <a:lnTo>
                      <a:pt x="8946" y="12960"/>
                    </a:lnTo>
                    <a:lnTo>
                      <a:pt x="9224" y="12807"/>
                    </a:lnTo>
                    <a:lnTo>
                      <a:pt x="9483" y="12644"/>
                    </a:lnTo>
                    <a:lnTo>
                      <a:pt x="9732" y="12462"/>
                    </a:lnTo>
                    <a:lnTo>
                      <a:pt x="9981" y="12271"/>
                    </a:lnTo>
                    <a:lnTo>
                      <a:pt x="10211" y="12070"/>
                    </a:lnTo>
                    <a:lnTo>
                      <a:pt x="10441" y="11859"/>
                    </a:lnTo>
                    <a:lnTo>
                      <a:pt x="10661" y="11629"/>
                    </a:lnTo>
                    <a:lnTo>
                      <a:pt x="10862" y="11399"/>
                    </a:lnTo>
                    <a:lnTo>
                      <a:pt x="11063" y="11150"/>
                    </a:lnTo>
                    <a:lnTo>
                      <a:pt x="11245" y="10892"/>
                    </a:lnTo>
                    <a:lnTo>
                      <a:pt x="11418" y="10623"/>
                    </a:lnTo>
                    <a:lnTo>
                      <a:pt x="11581" y="10346"/>
                    </a:lnTo>
                    <a:lnTo>
                      <a:pt x="11734" y="10068"/>
                    </a:lnTo>
                    <a:lnTo>
                      <a:pt x="11868" y="9771"/>
                    </a:lnTo>
                    <a:lnTo>
                      <a:pt x="11992" y="9464"/>
                    </a:lnTo>
                    <a:lnTo>
                      <a:pt x="12107" y="9158"/>
                    </a:lnTo>
                    <a:lnTo>
                      <a:pt x="12203" y="8842"/>
                    </a:lnTo>
                    <a:lnTo>
                      <a:pt x="12289" y="8516"/>
                    </a:lnTo>
                    <a:lnTo>
                      <a:pt x="12356" y="8190"/>
                    </a:lnTo>
                    <a:lnTo>
                      <a:pt x="12414" y="7855"/>
                    </a:lnTo>
                    <a:lnTo>
                      <a:pt x="12452" y="7510"/>
                    </a:lnTo>
                    <a:lnTo>
                      <a:pt x="12481" y="7166"/>
                    </a:lnTo>
                    <a:lnTo>
                      <a:pt x="12490" y="6821"/>
                    </a:lnTo>
                    <a:lnTo>
                      <a:pt x="12481" y="6466"/>
                    </a:lnTo>
                    <a:lnTo>
                      <a:pt x="12452" y="6122"/>
                    </a:lnTo>
                    <a:lnTo>
                      <a:pt x="12414" y="5777"/>
                    </a:lnTo>
                    <a:lnTo>
                      <a:pt x="12356" y="5441"/>
                    </a:lnTo>
                    <a:lnTo>
                      <a:pt x="12289" y="5116"/>
                    </a:lnTo>
                    <a:lnTo>
                      <a:pt x="12203" y="4790"/>
                    </a:lnTo>
                    <a:lnTo>
                      <a:pt x="12107" y="4474"/>
                    </a:lnTo>
                    <a:lnTo>
                      <a:pt x="11992" y="4168"/>
                    </a:lnTo>
                    <a:lnTo>
                      <a:pt x="11868" y="3861"/>
                    </a:lnTo>
                    <a:lnTo>
                      <a:pt x="11734" y="3574"/>
                    </a:lnTo>
                    <a:lnTo>
                      <a:pt x="11581" y="3286"/>
                    </a:lnTo>
                    <a:lnTo>
                      <a:pt x="11418" y="3009"/>
                    </a:lnTo>
                    <a:lnTo>
                      <a:pt x="11245" y="2740"/>
                    </a:lnTo>
                    <a:lnTo>
                      <a:pt x="11063" y="2482"/>
                    </a:lnTo>
                    <a:lnTo>
                      <a:pt x="10862" y="2233"/>
                    </a:lnTo>
                    <a:lnTo>
                      <a:pt x="10661" y="2003"/>
                    </a:lnTo>
                    <a:lnTo>
                      <a:pt x="10441" y="1773"/>
                    </a:lnTo>
                    <a:lnTo>
                      <a:pt x="10211" y="1562"/>
                    </a:lnTo>
                    <a:lnTo>
                      <a:pt x="9981" y="1361"/>
                    </a:lnTo>
                    <a:lnTo>
                      <a:pt x="9732" y="1170"/>
                    </a:lnTo>
                    <a:lnTo>
                      <a:pt x="9483" y="988"/>
                    </a:lnTo>
                    <a:lnTo>
                      <a:pt x="9224" y="825"/>
                    </a:lnTo>
                    <a:lnTo>
                      <a:pt x="8946" y="671"/>
                    </a:lnTo>
                    <a:lnTo>
                      <a:pt x="8678" y="537"/>
                    </a:lnTo>
                    <a:lnTo>
                      <a:pt x="8391" y="413"/>
                    </a:lnTo>
                    <a:lnTo>
                      <a:pt x="8104" y="307"/>
                    </a:lnTo>
                    <a:lnTo>
                      <a:pt x="7807" y="221"/>
                    </a:lnTo>
                    <a:lnTo>
                      <a:pt x="7500" y="145"/>
                    </a:lnTo>
                    <a:lnTo>
                      <a:pt x="7194" y="87"/>
                    </a:lnTo>
                    <a:lnTo>
                      <a:pt x="6878" y="39"/>
                    </a:lnTo>
                    <a:lnTo>
                      <a:pt x="6561" y="11"/>
                    </a:lnTo>
                    <a:lnTo>
                      <a:pt x="6245"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042513" y="1765205"/>
                <a:ext cx="158631" cy="27932"/>
              </a:xfrm>
              <a:custGeom>
                <a:avLst/>
                <a:gdLst/>
                <a:ahLst/>
                <a:cxnLst/>
                <a:rect l="l" t="t" r="r" b="b"/>
                <a:pathLst>
                  <a:path w="5719" h="1007" extrusionOk="0">
                    <a:moveTo>
                      <a:pt x="5604" y="1"/>
                    </a:moveTo>
                    <a:lnTo>
                      <a:pt x="5441" y="87"/>
                    </a:lnTo>
                    <a:lnTo>
                      <a:pt x="5278" y="183"/>
                    </a:lnTo>
                    <a:lnTo>
                      <a:pt x="5105" y="259"/>
                    </a:lnTo>
                    <a:lnTo>
                      <a:pt x="4943" y="345"/>
                    </a:lnTo>
                    <a:lnTo>
                      <a:pt x="4761" y="412"/>
                    </a:lnTo>
                    <a:lnTo>
                      <a:pt x="4588" y="479"/>
                    </a:lnTo>
                    <a:lnTo>
                      <a:pt x="4416" y="537"/>
                    </a:lnTo>
                    <a:lnTo>
                      <a:pt x="4234" y="594"/>
                    </a:lnTo>
                    <a:lnTo>
                      <a:pt x="4052" y="633"/>
                    </a:lnTo>
                    <a:lnTo>
                      <a:pt x="3870" y="681"/>
                    </a:lnTo>
                    <a:lnTo>
                      <a:pt x="3688" y="709"/>
                    </a:lnTo>
                    <a:lnTo>
                      <a:pt x="3506" y="738"/>
                    </a:lnTo>
                    <a:lnTo>
                      <a:pt x="3324" y="767"/>
                    </a:lnTo>
                    <a:lnTo>
                      <a:pt x="3142" y="776"/>
                    </a:lnTo>
                    <a:lnTo>
                      <a:pt x="2950" y="786"/>
                    </a:lnTo>
                    <a:lnTo>
                      <a:pt x="2768" y="796"/>
                    </a:lnTo>
                    <a:lnTo>
                      <a:pt x="2424" y="786"/>
                    </a:lnTo>
                    <a:lnTo>
                      <a:pt x="2069" y="748"/>
                    </a:lnTo>
                    <a:lnTo>
                      <a:pt x="1734" y="690"/>
                    </a:lnTo>
                    <a:lnTo>
                      <a:pt x="1399" y="614"/>
                    </a:lnTo>
                    <a:lnTo>
                      <a:pt x="1063" y="518"/>
                    </a:lnTo>
                    <a:lnTo>
                      <a:pt x="738" y="403"/>
                    </a:lnTo>
                    <a:lnTo>
                      <a:pt x="412" y="259"/>
                    </a:lnTo>
                    <a:lnTo>
                      <a:pt x="96" y="96"/>
                    </a:lnTo>
                    <a:lnTo>
                      <a:pt x="0" y="278"/>
                    </a:lnTo>
                    <a:lnTo>
                      <a:pt x="326" y="451"/>
                    </a:lnTo>
                    <a:lnTo>
                      <a:pt x="661" y="594"/>
                    </a:lnTo>
                    <a:lnTo>
                      <a:pt x="996" y="719"/>
                    </a:lnTo>
                    <a:lnTo>
                      <a:pt x="1169" y="776"/>
                    </a:lnTo>
                    <a:lnTo>
                      <a:pt x="1341" y="824"/>
                    </a:lnTo>
                    <a:lnTo>
                      <a:pt x="1514" y="863"/>
                    </a:lnTo>
                    <a:lnTo>
                      <a:pt x="1696" y="901"/>
                    </a:lnTo>
                    <a:lnTo>
                      <a:pt x="1868" y="930"/>
                    </a:lnTo>
                    <a:lnTo>
                      <a:pt x="2050" y="958"/>
                    </a:lnTo>
                    <a:lnTo>
                      <a:pt x="2222" y="978"/>
                    </a:lnTo>
                    <a:lnTo>
                      <a:pt x="2404" y="997"/>
                    </a:lnTo>
                    <a:lnTo>
                      <a:pt x="2768" y="1006"/>
                    </a:lnTo>
                    <a:lnTo>
                      <a:pt x="2960" y="997"/>
                    </a:lnTo>
                    <a:lnTo>
                      <a:pt x="3152" y="987"/>
                    </a:lnTo>
                    <a:lnTo>
                      <a:pt x="3343" y="978"/>
                    </a:lnTo>
                    <a:lnTo>
                      <a:pt x="3535" y="949"/>
                    </a:lnTo>
                    <a:lnTo>
                      <a:pt x="3726" y="920"/>
                    </a:lnTo>
                    <a:lnTo>
                      <a:pt x="3918" y="882"/>
                    </a:lnTo>
                    <a:lnTo>
                      <a:pt x="4109" y="843"/>
                    </a:lnTo>
                    <a:lnTo>
                      <a:pt x="4291" y="796"/>
                    </a:lnTo>
                    <a:lnTo>
                      <a:pt x="4473" y="738"/>
                    </a:lnTo>
                    <a:lnTo>
                      <a:pt x="4665" y="681"/>
                    </a:lnTo>
                    <a:lnTo>
                      <a:pt x="4837" y="604"/>
                    </a:lnTo>
                    <a:lnTo>
                      <a:pt x="5019" y="537"/>
                    </a:lnTo>
                    <a:lnTo>
                      <a:pt x="5201" y="451"/>
                    </a:lnTo>
                    <a:lnTo>
                      <a:pt x="5374" y="365"/>
                    </a:lnTo>
                    <a:lnTo>
                      <a:pt x="5546" y="278"/>
                    </a:lnTo>
                    <a:lnTo>
                      <a:pt x="5719" y="173"/>
                    </a:lnTo>
                    <a:lnTo>
                      <a:pt x="5604"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064564" y="1747147"/>
                <a:ext cx="114528" cy="25269"/>
              </a:xfrm>
              <a:custGeom>
                <a:avLst/>
                <a:gdLst/>
                <a:ahLst/>
                <a:cxnLst/>
                <a:rect l="l" t="t" r="r" b="b"/>
                <a:pathLst>
                  <a:path w="4129" h="911" extrusionOk="0">
                    <a:moveTo>
                      <a:pt x="4004" y="0"/>
                    </a:moveTo>
                    <a:lnTo>
                      <a:pt x="3765" y="153"/>
                    </a:lnTo>
                    <a:lnTo>
                      <a:pt x="3525" y="297"/>
                    </a:lnTo>
                    <a:lnTo>
                      <a:pt x="3286" y="422"/>
                    </a:lnTo>
                    <a:lnTo>
                      <a:pt x="3037" y="517"/>
                    </a:lnTo>
                    <a:lnTo>
                      <a:pt x="2778" y="594"/>
                    </a:lnTo>
                    <a:lnTo>
                      <a:pt x="2519" y="652"/>
                    </a:lnTo>
                    <a:lnTo>
                      <a:pt x="2261" y="680"/>
                    </a:lnTo>
                    <a:lnTo>
                      <a:pt x="2002" y="699"/>
                    </a:lnTo>
                    <a:lnTo>
                      <a:pt x="1753" y="690"/>
                    </a:lnTo>
                    <a:lnTo>
                      <a:pt x="1514" y="652"/>
                    </a:lnTo>
                    <a:lnTo>
                      <a:pt x="1265" y="604"/>
                    </a:lnTo>
                    <a:lnTo>
                      <a:pt x="1035" y="537"/>
                    </a:lnTo>
                    <a:lnTo>
                      <a:pt x="795" y="450"/>
                    </a:lnTo>
                    <a:lnTo>
                      <a:pt x="565" y="345"/>
                    </a:lnTo>
                    <a:lnTo>
                      <a:pt x="345" y="230"/>
                    </a:lnTo>
                    <a:lnTo>
                      <a:pt x="115" y="86"/>
                    </a:lnTo>
                    <a:lnTo>
                      <a:pt x="0" y="259"/>
                    </a:lnTo>
                    <a:lnTo>
                      <a:pt x="230" y="412"/>
                    </a:lnTo>
                    <a:lnTo>
                      <a:pt x="479" y="537"/>
                    </a:lnTo>
                    <a:lnTo>
                      <a:pt x="719" y="652"/>
                    </a:lnTo>
                    <a:lnTo>
                      <a:pt x="968" y="738"/>
                    </a:lnTo>
                    <a:lnTo>
                      <a:pt x="1217" y="814"/>
                    </a:lnTo>
                    <a:lnTo>
                      <a:pt x="1475" y="862"/>
                    </a:lnTo>
                    <a:lnTo>
                      <a:pt x="1734" y="891"/>
                    </a:lnTo>
                    <a:lnTo>
                      <a:pt x="2002" y="910"/>
                    </a:lnTo>
                    <a:lnTo>
                      <a:pt x="2136" y="901"/>
                    </a:lnTo>
                    <a:lnTo>
                      <a:pt x="2280" y="891"/>
                    </a:lnTo>
                    <a:lnTo>
                      <a:pt x="2414" y="881"/>
                    </a:lnTo>
                    <a:lnTo>
                      <a:pt x="2558" y="862"/>
                    </a:lnTo>
                    <a:lnTo>
                      <a:pt x="2692" y="834"/>
                    </a:lnTo>
                    <a:lnTo>
                      <a:pt x="2826" y="795"/>
                    </a:lnTo>
                    <a:lnTo>
                      <a:pt x="2960" y="757"/>
                    </a:lnTo>
                    <a:lnTo>
                      <a:pt x="3094" y="719"/>
                    </a:lnTo>
                    <a:lnTo>
                      <a:pt x="3362" y="613"/>
                    </a:lnTo>
                    <a:lnTo>
                      <a:pt x="3621" y="489"/>
                    </a:lnTo>
                    <a:lnTo>
                      <a:pt x="3879" y="335"/>
                    </a:lnTo>
                    <a:lnTo>
                      <a:pt x="4129" y="163"/>
                    </a:lnTo>
                    <a:lnTo>
                      <a:pt x="4004" y="0"/>
                    </a:lnTo>
                    <a:close/>
                  </a:path>
                </a:pathLst>
              </a:custGeom>
              <a:solidFill>
                <a:srgbClr val="DC7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1898250" y="1564079"/>
                <a:ext cx="95916" cy="106040"/>
              </a:xfrm>
              <a:custGeom>
                <a:avLst/>
                <a:gdLst/>
                <a:ahLst/>
                <a:cxnLst/>
                <a:rect l="l" t="t" r="r" b="b"/>
                <a:pathLst>
                  <a:path w="3458" h="3823" extrusionOk="0">
                    <a:moveTo>
                      <a:pt x="1466" y="1"/>
                    </a:moveTo>
                    <a:lnTo>
                      <a:pt x="1293" y="20"/>
                    </a:lnTo>
                    <a:lnTo>
                      <a:pt x="1130" y="49"/>
                    </a:lnTo>
                    <a:lnTo>
                      <a:pt x="977" y="97"/>
                    </a:lnTo>
                    <a:lnTo>
                      <a:pt x="814" y="164"/>
                    </a:lnTo>
                    <a:lnTo>
                      <a:pt x="671" y="250"/>
                    </a:lnTo>
                    <a:lnTo>
                      <a:pt x="537" y="355"/>
                    </a:lnTo>
                    <a:lnTo>
                      <a:pt x="422" y="470"/>
                    </a:lnTo>
                    <a:lnTo>
                      <a:pt x="316" y="604"/>
                    </a:lnTo>
                    <a:lnTo>
                      <a:pt x="230" y="748"/>
                    </a:lnTo>
                    <a:lnTo>
                      <a:pt x="153" y="892"/>
                    </a:lnTo>
                    <a:lnTo>
                      <a:pt x="86" y="1054"/>
                    </a:lnTo>
                    <a:lnTo>
                      <a:pt x="48" y="1217"/>
                    </a:lnTo>
                    <a:lnTo>
                      <a:pt x="10" y="1399"/>
                    </a:lnTo>
                    <a:lnTo>
                      <a:pt x="0" y="1572"/>
                    </a:lnTo>
                    <a:lnTo>
                      <a:pt x="0" y="1754"/>
                    </a:lnTo>
                    <a:lnTo>
                      <a:pt x="19" y="1945"/>
                    </a:lnTo>
                    <a:lnTo>
                      <a:pt x="48" y="2127"/>
                    </a:lnTo>
                    <a:lnTo>
                      <a:pt x="106" y="2319"/>
                    </a:lnTo>
                    <a:lnTo>
                      <a:pt x="173" y="2501"/>
                    </a:lnTo>
                    <a:lnTo>
                      <a:pt x="259" y="2683"/>
                    </a:lnTo>
                    <a:lnTo>
                      <a:pt x="355" y="2855"/>
                    </a:lnTo>
                    <a:lnTo>
                      <a:pt x="470" y="3018"/>
                    </a:lnTo>
                    <a:lnTo>
                      <a:pt x="594" y="3171"/>
                    </a:lnTo>
                    <a:lnTo>
                      <a:pt x="728" y="3305"/>
                    </a:lnTo>
                    <a:lnTo>
                      <a:pt x="872" y="3420"/>
                    </a:lnTo>
                    <a:lnTo>
                      <a:pt x="1016" y="3526"/>
                    </a:lnTo>
                    <a:lnTo>
                      <a:pt x="1178" y="3621"/>
                    </a:lnTo>
                    <a:lnTo>
                      <a:pt x="1332" y="3698"/>
                    </a:lnTo>
                    <a:lnTo>
                      <a:pt x="1494" y="3755"/>
                    </a:lnTo>
                    <a:lnTo>
                      <a:pt x="1667" y="3794"/>
                    </a:lnTo>
                    <a:lnTo>
                      <a:pt x="1830" y="3823"/>
                    </a:lnTo>
                    <a:lnTo>
                      <a:pt x="1993" y="3823"/>
                    </a:lnTo>
                    <a:lnTo>
                      <a:pt x="2165" y="3813"/>
                    </a:lnTo>
                    <a:lnTo>
                      <a:pt x="2328" y="3784"/>
                    </a:lnTo>
                    <a:lnTo>
                      <a:pt x="2491" y="3736"/>
                    </a:lnTo>
                    <a:lnTo>
                      <a:pt x="2644" y="3660"/>
                    </a:lnTo>
                    <a:lnTo>
                      <a:pt x="2788" y="3573"/>
                    </a:lnTo>
                    <a:lnTo>
                      <a:pt x="2922" y="3478"/>
                    </a:lnTo>
                    <a:lnTo>
                      <a:pt x="3037" y="3353"/>
                    </a:lnTo>
                    <a:lnTo>
                      <a:pt x="3142" y="3229"/>
                    </a:lnTo>
                    <a:lnTo>
                      <a:pt x="3238" y="3085"/>
                    </a:lnTo>
                    <a:lnTo>
                      <a:pt x="3314" y="2932"/>
                    </a:lnTo>
                    <a:lnTo>
                      <a:pt x="3372" y="2778"/>
                    </a:lnTo>
                    <a:lnTo>
                      <a:pt x="3420" y="2606"/>
                    </a:lnTo>
                    <a:lnTo>
                      <a:pt x="3448" y="2434"/>
                    </a:lnTo>
                    <a:lnTo>
                      <a:pt x="3458" y="2252"/>
                    </a:lnTo>
                    <a:lnTo>
                      <a:pt x="3458" y="2070"/>
                    </a:lnTo>
                    <a:lnTo>
                      <a:pt x="3439" y="1888"/>
                    </a:lnTo>
                    <a:lnTo>
                      <a:pt x="3410" y="1706"/>
                    </a:lnTo>
                    <a:lnTo>
                      <a:pt x="3353" y="1514"/>
                    </a:lnTo>
                    <a:lnTo>
                      <a:pt x="3286" y="1332"/>
                    </a:lnTo>
                    <a:lnTo>
                      <a:pt x="3199" y="1150"/>
                    </a:lnTo>
                    <a:lnTo>
                      <a:pt x="3104" y="968"/>
                    </a:lnTo>
                    <a:lnTo>
                      <a:pt x="2989" y="815"/>
                    </a:lnTo>
                    <a:lnTo>
                      <a:pt x="2864" y="662"/>
                    </a:lnTo>
                    <a:lnTo>
                      <a:pt x="2730" y="528"/>
                    </a:lnTo>
                    <a:lnTo>
                      <a:pt x="2586" y="403"/>
                    </a:lnTo>
                    <a:lnTo>
                      <a:pt x="2443" y="298"/>
                    </a:lnTo>
                    <a:lnTo>
                      <a:pt x="2289" y="212"/>
                    </a:lnTo>
                    <a:lnTo>
                      <a:pt x="2127" y="135"/>
                    </a:lnTo>
                    <a:lnTo>
                      <a:pt x="1964" y="77"/>
                    </a:lnTo>
                    <a:lnTo>
                      <a:pt x="1801" y="39"/>
                    </a:lnTo>
                    <a:lnTo>
                      <a:pt x="1629" y="10"/>
                    </a:lnTo>
                    <a:lnTo>
                      <a:pt x="1466"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1916307" y="1585077"/>
                <a:ext cx="53173" cy="52368"/>
              </a:xfrm>
              <a:custGeom>
                <a:avLst/>
                <a:gdLst/>
                <a:ahLst/>
                <a:cxnLst/>
                <a:rect l="l" t="t" r="r" b="b"/>
                <a:pathLst>
                  <a:path w="1917" h="1888" extrusionOk="0">
                    <a:moveTo>
                      <a:pt x="949" y="0"/>
                    </a:moveTo>
                    <a:lnTo>
                      <a:pt x="853" y="10"/>
                    </a:lnTo>
                    <a:lnTo>
                      <a:pt x="757" y="20"/>
                    </a:lnTo>
                    <a:lnTo>
                      <a:pt x="671" y="48"/>
                    </a:lnTo>
                    <a:lnTo>
                      <a:pt x="575" y="77"/>
                    </a:lnTo>
                    <a:lnTo>
                      <a:pt x="499" y="115"/>
                    </a:lnTo>
                    <a:lnTo>
                      <a:pt x="422" y="163"/>
                    </a:lnTo>
                    <a:lnTo>
                      <a:pt x="345" y="211"/>
                    </a:lnTo>
                    <a:lnTo>
                      <a:pt x="288" y="278"/>
                    </a:lnTo>
                    <a:lnTo>
                      <a:pt x="221" y="345"/>
                    </a:lnTo>
                    <a:lnTo>
                      <a:pt x="163" y="422"/>
                    </a:lnTo>
                    <a:lnTo>
                      <a:pt x="115" y="499"/>
                    </a:lnTo>
                    <a:lnTo>
                      <a:pt x="77" y="594"/>
                    </a:lnTo>
                    <a:lnTo>
                      <a:pt x="39" y="690"/>
                    </a:lnTo>
                    <a:lnTo>
                      <a:pt x="20" y="795"/>
                    </a:lnTo>
                    <a:lnTo>
                      <a:pt x="1" y="910"/>
                    </a:lnTo>
                    <a:lnTo>
                      <a:pt x="1" y="1025"/>
                    </a:lnTo>
                    <a:lnTo>
                      <a:pt x="10" y="1150"/>
                    </a:lnTo>
                    <a:lnTo>
                      <a:pt x="39" y="1284"/>
                    </a:lnTo>
                    <a:lnTo>
                      <a:pt x="68" y="1428"/>
                    </a:lnTo>
                    <a:lnTo>
                      <a:pt x="125" y="1571"/>
                    </a:lnTo>
                    <a:lnTo>
                      <a:pt x="192" y="1725"/>
                    </a:lnTo>
                    <a:lnTo>
                      <a:pt x="278" y="1887"/>
                    </a:lnTo>
                    <a:lnTo>
                      <a:pt x="460" y="1782"/>
                    </a:lnTo>
                    <a:lnTo>
                      <a:pt x="384" y="1648"/>
                    </a:lnTo>
                    <a:lnTo>
                      <a:pt x="326" y="1514"/>
                    </a:lnTo>
                    <a:lnTo>
                      <a:pt x="278" y="1389"/>
                    </a:lnTo>
                    <a:lnTo>
                      <a:pt x="250" y="1274"/>
                    </a:lnTo>
                    <a:lnTo>
                      <a:pt x="230" y="1159"/>
                    </a:lnTo>
                    <a:lnTo>
                      <a:pt x="221" y="1054"/>
                    </a:lnTo>
                    <a:lnTo>
                      <a:pt x="211" y="949"/>
                    </a:lnTo>
                    <a:lnTo>
                      <a:pt x="221" y="863"/>
                    </a:lnTo>
                    <a:lnTo>
                      <a:pt x="240" y="767"/>
                    </a:lnTo>
                    <a:lnTo>
                      <a:pt x="269" y="690"/>
                    </a:lnTo>
                    <a:lnTo>
                      <a:pt x="297" y="613"/>
                    </a:lnTo>
                    <a:lnTo>
                      <a:pt x="336" y="546"/>
                    </a:lnTo>
                    <a:lnTo>
                      <a:pt x="384" y="479"/>
                    </a:lnTo>
                    <a:lnTo>
                      <a:pt x="432" y="431"/>
                    </a:lnTo>
                    <a:lnTo>
                      <a:pt x="479" y="384"/>
                    </a:lnTo>
                    <a:lnTo>
                      <a:pt x="537" y="336"/>
                    </a:lnTo>
                    <a:lnTo>
                      <a:pt x="594" y="297"/>
                    </a:lnTo>
                    <a:lnTo>
                      <a:pt x="661" y="269"/>
                    </a:lnTo>
                    <a:lnTo>
                      <a:pt x="738" y="240"/>
                    </a:lnTo>
                    <a:lnTo>
                      <a:pt x="805" y="221"/>
                    </a:lnTo>
                    <a:lnTo>
                      <a:pt x="882" y="211"/>
                    </a:lnTo>
                    <a:lnTo>
                      <a:pt x="1045" y="211"/>
                    </a:lnTo>
                    <a:lnTo>
                      <a:pt x="1121" y="221"/>
                    </a:lnTo>
                    <a:lnTo>
                      <a:pt x="1207" y="240"/>
                    </a:lnTo>
                    <a:lnTo>
                      <a:pt x="1284" y="269"/>
                    </a:lnTo>
                    <a:lnTo>
                      <a:pt x="1370" y="307"/>
                    </a:lnTo>
                    <a:lnTo>
                      <a:pt x="1447" y="355"/>
                    </a:lnTo>
                    <a:lnTo>
                      <a:pt x="1524" y="403"/>
                    </a:lnTo>
                    <a:lnTo>
                      <a:pt x="1600" y="470"/>
                    </a:lnTo>
                    <a:lnTo>
                      <a:pt x="1677" y="546"/>
                    </a:lnTo>
                    <a:lnTo>
                      <a:pt x="1744" y="633"/>
                    </a:lnTo>
                    <a:lnTo>
                      <a:pt x="1916" y="499"/>
                    </a:lnTo>
                    <a:lnTo>
                      <a:pt x="1830" y="393"/>
                    </a:lnTo>
                    <a:lnTo>
                      <a:pt x="1734" y="307"/>
                    </a:lnTo>
                    <a:lnTo>
                      <a:pt x="1638" y="230"/>
                    </a:lnTo>
                    <a:lnTo>
                      <a:pt x="1543" y="163"/>
                    </a:lnTo>
                    <a:lnTo>
                      <a:pt x="1447" y="115"/>
                    </a:lnTo>
                    <a:lnTo>
                      <a:pt x="1351" y="68"/>
                    </a:lnTo>
                    <a:lnTo>
                      <a:pt x="1246" y="39"/>
                    </a:lnTo>
                    <a:lnTo>
                      <a:pt x="1150" y="10"/>
                    </a:lnTo>
                    <a:lnTo>
                      <a:pt x="1045"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1918692" y="1611372"/>
                <a:ext cx="36419" cy="22883"/>
              </a:xfrm>
              <a:custGeom>
                <a:avLst/>
                <a:gdLst/>
                <a:ahLst/>
                <a:cxnLst/>
                <a:rect l="l" t="t" r="r" b="b"/>
                <a:pathLst>
                  <a:path w="1313" h="825" extrusionOk="0">
                    <a:moveTo>
                      <a:pt x="240" y="1"/>
                    </a:moveTo>
                    <a:lnTo>
                      <a:pt x="154" y="10"/>
                    </a:lnTo>
                    <a:lnTo>
                      <a:pt x="1" y="39"/>
                    </a:lnTo>
                    <a:lnTo>
                      <a:pt x="49" y="240"/>
                    </a:lnTo>
                    <a:lnTo>
                      <a:pt x="97" y="231"/>
                    </a:lnTo>
                    <a:lnTo>
                      <a:pt x="202" y="221"/>
                    </a:lnTo>
                    <a:lnTo>
                      <a:pt x="422" y="221"/>
                    </a:lnTo>
                    <a:lnTo>
                      <a:pt x="508" y="240"/>
                    </a:lnTo>
                    <a:lnTo>
                      <a:pt x="604" y="259"/>
                    </a:lnTo>
                    <a:lnTo>
                      <a:pt x="690" y="298"/>
                    </a:lnTo>
                    <a:lnTo>
                      <a:pt x="777" y="346"/>
                    </a:lnTo>
                    <a:lnTo>
                      <a:pt x="863" y="403"/>
                    </a:lnTo>
                    <a:lnTo>
                      <a:pt x="939" y="480"/>
                    </a:lnTo>
                    <a:lnTo>
                      <a:pt x="1006" y="575"/>
                    </a:lnTo>
                    <a:lnTo>
                      <a:pt x="1064" y="690"/>
                    </a:lnTo>
                    <a:lnTo>
                      <a:pt x="1112" y="824"/>
                    </a:lnTo>
                    <a:lnTo>
                      <a:pt x="1313" y="767"/>
                    </a:lnTo>
                    <a:lnTo>
                      <a:pt x="1265" y="633"/>
                    </a:lnTo>
                    <a:lnTo>
                      <a:pt x="1208" y="508"/>
                    </a:lnTo>
                    <a:lnTo>
                      <a:pt x="1141" y="403"/>
                    </a:lnTo>
                    <a:lnTo>
                      <a:pt x="1064" y="317"/>
                    </a:lnTo>
                    <a:lnTo>
                      <a:pt x="987" y="240"/>
                    </a:lnTo>
                    <a:lnTo>
                      <a:pt x="901" y="173"/>
                    </a:lnTo>
                    <a:lnTo>
                      <a:pt x="805" y="116"/>
                    </a:lnTo>
                    <a:lnTo>
                      <a:pt x="710" y="77"/>
                    </a:lnTo>
                    <a:lnTo>
                      <a:pt x="614" y="49"/>
                    </a:lnTo>
                    <a:lnTo>
                      <a:pt x="518" y="20"/>
                    </a:lnTo>
                    <a:lnTo>
                      <a:pt x="422" y="10"/>
                    </a:lnTo>
                    <a:lnTo>
                      <a:pt x="326"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257978" y="1564079"/>
                <a:ext cx="96194" cy="106040"/>
              </a:xfrm>
              <a:custGeom>
                <a:avLst/>
                <a:gdLst/>
                <a:ahLst/>
                <a:cxnLst/>
                <a:rect l="l" t="t" r="r" b="b"/>
                <a:pathLst>
                  <a:path w="3468" h="3823" extrusionOk="0">
                    <a:moveTo>
                      <a:pt x="2002" y="1"/>
                    </a:moveTo>
                    <a:lnTo>
                      <a:pt x="1839" y="10"/>
                    </a:lnTo>
                    <a:lnTo>
                      <a:pt x="1667" y="39"/>
                    </a:lnTo>
                    <a:lnTo>
                      <a:pt x="1504" y="77"/>
                    </a:lnTo>
                    <a:lnTo>
                      <a:pt x="1341" y="135"/>
                    </a:lnTo>
                    <a:lnTo>
                      <a:pt x="1178" y="212"/>
                    </a:lnTo>
                    <a:lnTo>
                      <a:pt x="1025" y="298"/>
                    </a:lnTo>
                    <a:lnTo>
                      <a:pt x="872" y="403"/>
                    </a:lnTo>
                    <a:lnTo>
                      <a:pt x="738" y="528"/>
                    </a:lnTo>
                    <a:lnTo>
                      <a:pt x="604" y="662"/>
                    </a:lnTo>
                    <a:lnTo>
                      <a:pt x="479" y="815"/>
                    </a:lnTo>
                    <a:lnTo>
                      <a:pt x="364" y="968"/>
                    </a:lnTo>
                    <a:lnTo>
                      <a:pt x="259" y="1150"/>
                    </a:lnTo>
                    <a:lnTo>
                      <a:pt x="173" y="1332"/>
                    </a:lnTo>
                    <a:lnTo>
                      <a:pt x="106" y="1514"/>
                    </a:lnTo>
                    <a:lnTo>
                      <a:pt x="58" y="1706"/>
                    </a:lnTo>
                    <a:lnTo>
                      <a:pt x="19" y="1888"/>
                    </a:lnTo>
                    <a:lnTo>
                      <a:pt x="10" y="2070"/>
                    </a:lnTo>
                    <a:lnTo>
                      <a:pt x="0" y="2252"/>
                    </a:lnTo>
                    <a:lnTo>
                      <a:pt x="19" y="2434"/>
                    </a:lnTo>
                    <a:lnTo>
                      <a:pt x="48" y="2606"/>
                    </a:lnTo>
                    <a:lnTo>
                      <a:pt x="96" y="2778"/>
                    </a:lnTo>
                    <a:lnTo>
                      <a:pt x="154" y="2932"/>
                    </a:lnTo>
                    <a:lnTo>
                      <a:pt x="230" y="3085"/>
                    </a:lnTo>
                    <a:lnTo>
                      <a:pt x="326" y="3229"/>
                    </a:lnTo>
                    <a:lnTo>
                      <a:pt x="431" y="3353"/>
                    </a:lnTo>
                    <a:lnTo>
                      <a:pt x="546" y="3478"/>
                    </a:lnTo>
                    <a:lnTo>
                      <a:pt x="680" y="3573"/>
                    </a:lnTo>
                    <a:lnTo>
                      <a:pt x="824" y="3660"/>
                    </a:lnTo>
                    <a:lnTo>
                      <a:pt x="977" y="3736"/>
                    </a:lnTo>
                    <a:lnTo>
                      <a:pt x="1140" y="3784"/>
                    </a:lnTo>
                    <a:lnTo>
                      <a:pt x="1303" y="3813"/>
                    </a:lnTo>
                    <a:lnTo>
                      <a:pt x="1466" y="3823"/>
                    </a:lnTo>
                    <a:lnTo>
                      <a:pt x="1638" y="3823"/>
                    </a:lnTo>
                    <a:lnTo>
                      <a:pt x="1801" y="3794"/>
                    </a:lnTo>
                    <a:lnTo>
                      <a:pt x="1973" y="3755"/>
                    </a:lnTo>
                    <a:lnTo>
                      <a:pt x="2136" y="3698"/>
                    </a:lnTo>
                    <a:lnTo>
                      <a:pt x="2289" y="3621"/>
                    </a:lnTo>
                    <a:lnTo>
                      <a:pt x="2443" y="3526"/>
                    </a:lnTo>
                    <a:lnTo>
                      <a:pt x="2596" y="3420"/>
                    </a:lnTo>
                    <a:lnTo>
                      <a:pt x="2740" y="3305"/>
                    </a:lnTo>
                    <a:lnTo>
                      <a:pt x="2874" y="3171"/>
                    </a:lnTo>
                    <a:lnTo>
                      <a:pt x="2998" y="3018"/>
                    </a:lnTo>
                    <a:lnTo>
                      <a:pt x="3104" y="2855"/>
                    </a:lnTo>
                    <a:lnTo>
                      <a:pt x="3209" y="2683"/>
                    </a:lnTo>
                    <a:lnTo>
                      <a:pt x="3295" y="2501"/>
                    </a:lnTo>
                    <a:lnTo>
                      <a:pt x="3362" y="2319"/>
                    </a:lnTo>
                    <a:lnTo>
                      <a:pt x="3410" y="2127"/>
                    </a:lnTo>
                    <a:lnTo>
                      <a:pt x="3448" y="1945"/>
                    </a:lnTo>
                    <a:lnTo>
                      <a:pt x="3468" y="1754"/>
                    </a:lnTo>
                    <a:lnTo>
                      <a:pt x="3468" y="1572"/>
                    </a:lnTo>
                    <a:lnTo>
                      <a:pt x="3448" y="1399"/>
                    </a:lnTo>
                    <a:lnTo>
                      <a:pt x="3420" y="1217"/>
                    </a:lnTo>
                    <a:lnTo>
                      <a:pt x="3372" y="1054"/>
                    </a:lnTo>
                    <a:lnTo>
                      <a:pt x="3314" y="892"/>
                    </a:lnTo>
                    <a:lnTo>
                      <a:pt x="3238" y="748"/>
                    </a:lnTo>
                    <a:lnTo>
                      <a:pt x="3152" y="604"/>
                    </a:lnTo>
                    <a:lnTo>
                      <a:pt x="3046" y="470"/>
                    </a:lnTo>
                    <a:lnTo>
                      <a:pt x="2922" y="355"/>
                    </a:lnTo>
                    <a:lnTo>
                      <a:pt x="2797" y="250"/>
                    </a:lnTo>
                    <a:lnTo>
                      <a:pt x="2644" y="164"/>
                    </a:lnTo>
                    <a:lnTo>
                      <a:pt x="2491" y="97"/>
                    </a:lnTo>
                    <a:lnTo>
                      <a:pt x="2328" y="49"/>
                    </a:lnTo>
                    <a:lnTo>
                      <a:pt x="2165" y="20"/>
                    </a:lnTo>
                    <a:lnTo>
                      <a:pt x="2002"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282942" y="1585077"/>
                <a:ext cx="53173" cy="52368"/>
              </a:xfrm>
              <a:custGeom>
                <a:avLst/>
                <a:gdLst/>
                <a:ahLst/>
                <a:cxnLst/>
                <a:rect l="l" t="t" r="r" b="b"/>
                <a:pathLst>
                  <a:path w="1917" h="1888" extrusionOk="0">
                    <a:moveTo>
                      <a:pt x="872" y="0"/>
                    </a:moveTo>
                    <a:lnTo>
                      <a:pt x="767" y="10"/>
                    </a:lnTo>
                    <a:lnTo>
                      <a:pt x="671" y="39"/>
                    </a:lnTo>
                    <a:lnTo>
                      <a:pt x="566" y="68"/>
                    </a:lnTo>
                    <a:lnTo>
                      <a:pt x="470" y="115"/>
                    </a:lnTo>
                    <a:lnTo>
                      <a:pt x="374" y="163"/>
                    </a:lnTo>
                    <a:lnTo>
                      <a:pt x="269" y="230"/>
                    </a:lnTo>
                    <a:lnTo>
                      <a:pt x="183" y="307"/>
                    </a:lnTo>
                    <a:lnTo>
                      <a:pt x="87" y="393"/>
                    </a:lnTo>
                    <a:lnTo>
                      <a:pt x="1" y="499"/>
                    </a:lnTo>
                    <a:lnTo>
                      <a:pt x="163" y="633"/>
                    </a:lnTo>
                    <a:lnTo>
                      <a:pt x="240" y="546"/>
                    </a:lnTo>
                    <a:lnTo>
                      <a:pt x="317" y="470"/>
                    </a:lnTo>
                    <a:lnTo>
                      <a:pt x="393" y="403"/>
                    </a:lnTo>
                    <a:lnTo>
                      <a:pt x="470" y="355"/>
                    </a:lnTo>
                    <a:lnTo>
                      <a:pt x="547" y="307"/>
                    </a:lnTo>
                    <a:lnTo>
                      <a:pt x="633" y="269"/>
                    </a:lnTo>
                    <a:lnTo>
                      <a:pt x="709" y="240"/>
                    </a:lnTo>
                    <a:lnTo>
                      <a:pt x="796" y="221"/>
                    </a:lnTo>
                    <a:lnTo>
                      <a:pt x="872" y="211"/>
                    </a:lnTo>
                    <a:lnTo>
                      <a:pt x="1035" y="211"/>
                    </a:lnTo>
                    <a:lnTo>
                      <a:pt x="1112" y="221"/>
                    </a:lnTo>
                    <a:lnTo>
                      <a:pt x="1179" y="240"/>
                    </a:lnTo>
                    <a:lnTo>
                      <a:pt x="1246" y="269"/>
                    </a:lnTo>
                    <a:lnTo>
                      <a:pt x="1313" y="297"/>
                    </a:lnTo>
                    <a:lnTo>
                      <a:pt x="1380" y="336"/>
                    </a:lnTo>
                    <a:lnTo>
                      <a:pt x="1437" y="384"/>
                    </a:lnTo>
                    <a:lnTo>
                      <a:pt x="1485" y="431"/>
                    </a:lnTo>
                    <a:lnTo>
                      <a:pt x="1533" y="479"/>
                    </a:lnTo>
                    <a:lnTo>
                      <a:pt x="1581" y="546"/>
                    </a:lnTo>
                    <a:lnTo>
                      <a:pt x="1619" y="613"/>
                    </a:lnTo>
                    <a:lnTo>
                      <a:pt x="1648" y="690"/>
                    </a:lnTo>
                    <a:lnTo>
                      <a:pt x="1677" y="767"/>
                    </a:lnTo>
                    <a:lnTo>
                      <a:pt x="1686" y="863"/>
                    </a:lnTo>
                    <a:lnTo>
                      <a:pt x="1696" y="949"/>
                    </a:lnTo>
                    <a:lnTo>
                      <a:pt x="1696" y="1054"/>
                    </a:lnTo>
                    <a:lnTo>
                      <a:pt x="1686" y="1159"/>
                    </a:lnTo>
                    <a:lnTo>
                      <a:pt x="1667" y="1274"/>
                    </a:lnTo>
                    <a:lnTo>
                      <a:pt x="1629" y="1389"/>
                    </a:lnTo>
                    <a:lnTo>
                      <a:pt x="1591" y="1514"/>
                    </a:lnTo>
                    <a:lnTo>
                      <a:pt x="1533" y="1648"/>
                    </a:lnTo>
                    <a:lnTo>
                      <a:pt x="1457" y="1782"/>
                    </a:lnTo>
                    <a:lnTo>
                      <a:pt x="1639" y="1887"/>
                    </a:lnTo>
                    <a:lnTo>
                      <a:pt x="1725" y="1725"/>
                    </a:lnTo>
                    <a:lnTo>
                      <a:pt x="1792" y="1571"/>
                    </a:lnTo>
                    <a:lnTo>
                      <a:pt x="1840" y="1428"/>
                    </a:lnTo>
                    <a:lnTo>
                      <a:pt x="1878" y="1284"/>
                    </a:lnTo>
                    <a:lnTo>
                      <a:pt x="1907" y="1150"/>
                    </a:lnTo>
                    <a:lnTo>
                      <a:pt x="1916" y="1025"/>
                    </a:lnTo>
                    <a:lnTo>
                      <a:pt x="1907" y="910"/>
                    </a:lnTo>
                    <a:lnTo>
                      <a:pt x="1897" y="795"/>
                    </a:lnTo>
                    <a:lnTo>
                      <a:pt x="1868" y="690"/>
                    </a:lnTo>
                    <a:lnTo>
                      <a:pt x="1840" y="594"/>
                    </a:lnTo>
                    <a:lnTo>
                      <a:pt x="1801" y="499"/>
                    </a:lnTo>
                    <a:lnTo>
                      <a:pt x="1744" y="422"/>
                    </a:lnTo>
                    <a:lnTo>
                      <a:pt x="1696" y="345"/>
                    </a:lnTo>
                    <a:lnTo>
                      <a:pt x="1629" y="278"/>
                    </a:lnTo>
                    <a:lnTo>
                      <a:pt x="1562" y="211"/>
                    </a:lnTo>
                    <a:lnTo>
                      <a:pt x="1495" y="163"/>
                    </a:lnTo>
                    <a:lnTo>
                      <a:pt x="1418" y="115"/>
                    </a:lnTo>
                    <a:lnTo>
                      <a:pt x="1332" y="77"/>
                    </a:lnTo>
                    <a:lnTo>
                      <a:pt x="1246" y="48"/>
                    </a:lnTo>
                    <a:lnTo>
                      <a:pt x="1160" y="20"/>
                    </a:lnTo>
                    <a:lnTo>
                      <a:pt x="1064"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297032" y="1611372"/>
                <a:ext cx="36697" cy="22883"/>
              </a:xfrm>
              <a:custGeom>
                <a:avLst/>
                <a:gdLst/>
                <a:ahLst/>
                <a:cxnLst/>
                <a:rect l="l" t="t" r="r" b="b"/>
                <a:pathLst>
                  <a:path w="1323" h="825" extrusionOk="0">
                    <a:moveTo>
                      <a:pt x="996" y="1"/>
                    </a:moveTo>
                    <a:lnTo>
                      <a:pt x="901" y="10"/>
                    </a:lnTo>
                    <a:lnTo>
                      <a:pt x="805" y="20"/>
                    </a:lnTo>
                    <a:lnTo>
                      <a:pt x="709" y="49"/>
                    </a:lnTo>
                    <a:lnTo>
                      <a:pt x="613" y="77"/>
                    </a:lnTo>
                    <a:lnTo>
                      <a:pt x="518" y="116"/>
                    </a:lnTo>
                    <a:lnTo>
                      <a:pt x="422" y="173"/>
                    </a:lnTo>
                    <a:lnTo>
                      <a:pt x="336" y="240"/>
                    </a:lnTo>
                    <a:lnTo>
                      <a:pt x="249" y="317"/>
                    </a:lnTo>
                    <a:lnTo>
                      <a:pt x="173" y="403"/>
                    </a:lnTo>
                    <a:lnTo>
                      <a:pt x="106" y="508"/>
                    </a:lnTo>
                    <a:lnTo>
                      <a:pt x="48" y="633"/>
                    </a:lnTo>
                    <a:lnTo>
                      <a:pt x="0" y="767"/>
                    </a:lnTo>
                    <a:lnTo>
                      <a:pt x="211" y="824"/>
                    </a:lnTo>
                    <a:lnTo>
                      <a:pt x="259" y="690"/>
                    </a:lnTo>
                    <a:lnTo>
                      <a:pt x="316" y="575"/>
                    </a:lnTo>
                    <a:lnTo>
                      <a:pt x="383" y="480"/>
                    </a:lnTo>
                    <a:lnTo>
                      <a:pt x="460" y="403"/>
                    </a:lnTo>
                    <a:lnTo>
                      <a:pt x="546" y="346"/>
                    </a:lnTo>
                    <a:lnTo>
                      <a:pt x="632" y="298"/>
                    </a:lnTo>
                    <a:lnTo>
                      <a:pt x="719" y="259"/>
                    </a:lnTo>
                    <a:lnTo>
                      <a:pt x="805" y="240"/>
                    </a:lnTo>
                    <a:lnTo>
                      <a:pt x="891" y="221"/>
                    </a:lnTo>
                    <a:lnTo>
                      <a:pt x="1121" y="221"/>
                    </a:lnTo>
                    <a:lnTo>
                      <a:pt x="1226" y="231"/>
                    </a:lnTo>
                    <a:lnTo>
                      <a:pt x="1274" y="240"/>
                    </a:lnTo>
                    <a:lnTo>
                      <a:pt x="1322" y="39"/>
                    </a:lnTo>
                    <a:lnTo>
                      <a:pt x="1169" y="10"/>
                    </a:lnTo>
                    <a:lnTo>
                      <a:pt x="1083"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036133" y="1603661"/>
                <a:ext cx="19694" cy="19694"/>
              </a:xfrm>
              <a:custGeom>
                <a:avLst/>
                <a:gdLst/>
                <a:ahLst/>
                <a:cxnLst/>
                <a:rect l="l" t="t" r="r" b="b"/>
                <a:pathLst>
                  <a:path w="710" h="710" extrusionOk="0">
                    <a:moveTo>
                      <a:pt x="355" y="1"/>
                    </a:moveTo>
                    <a:lnTo>
                      <a:pt x="288" y="11"/>
                    </a:lnTo>
                    <a:lnTo>
                      <a:pt x="221" y="30"/>
                    </a:lnTo>
                    <a:lnTo>
                      <a:pt x="163" y="58"/>
                    </a:lnTo>
                    <a:lnTo>
                      <a:pt x="106" y="106"/>
                    </a:lnTo>
                    <a:lnTo>
                      <a:pt x="58" y="164"/>
                    </a:lnTo>
                    <a:lnTo>
                      <a:pt x="29" y="221"/>
                    </a:lnTo>
                    <a:lnTo>
                      <a:pt x="10" y="288"/>
                    </a:lnTo>
                    <a:lnTo>
                      <a:pt x="0" y="355"/>
                    </a:lnTo>
                    <a:lnTo>
                      <a:pt x="10" y="422"/>
                    </a:lnTo>
                    <a:lnTo>
                      <a:pt x="29" y="489"/>
                    </a:lnTo>
                    <a:lnTo>
                      <a:pt x="58" y="547"/>
                    </a:lnTo>
                    <a:lnTo>
                      <a:pt x="106" y="604"/>
                    </a:lnTo>
                    <a:lnTo>
                      <a:pt x="163" y="652"/>
                    </a:lnTo>
                    <a:lnTo>
                      <a:pt x="221" y="681"/>
                    </a:lnTo>
                    <a:lnTo>
                      <a:pt x="288" y="700"/>
                    </a:lnTo>
                    <a:lnTo>
                      <a:pt x="355" y="710"/>
                    </a:lnTo>
                    <a:lnTo>
                      <a:pt x="422" y="700"/>
                    </a:lnTo>
                    <a:lnTo>
                      <a:pt x="489" y="681"/>
                    </a:lnTo>
                    <a:lnTo>
                      <a:pt x="546" y="652"/>
                    </a:lnTo>
                    <a:lnTo>
                      <a:pt x="604" y="604"/>
                    </a:lnTo>
                    <a:lnTo>
                      <a:pt x="652" y="547"/>
                    </a:lnTo>
                    <a:lnTo>
                      <a:pt x="680" y="489"/>
                    </a:lnTo>
                    <a:lnTo>
                      <a:pt x="700" y="422"/>
                    </a:lnTo>
                    <a:lnTo>
                      <a:pt x="709" y="355"/>
                    </a:lnTo>
                    <a:lnTo>
                      <a:pt x="700" y="288"/>
                    </a:lnTo>
                    <a:lnTo>
                      <a:pt x="680" y="221"/>
                    </a:lnTo>
                    <a:lnTo>
                      <a:pt x="652" y="164"/>
                    </a:lnTo>
                    <a:lnTo>
                      <a:pt x="604" y="106"/>
                    </a:lnTo>
                    <a:lnTo>
                      <a:pt x="546" y="58"/>
                    </a:lnTo>
                    <a:lnTo>
                      <a:pt x="489" y="30"/>
                    </a:lnTo>
                    <a:lnTo>
                      <a:pt x="422" y="11"/>
                    </a:lnTo>
                    <a:lnTo>
                      <a:pt x="355"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190215" y="1603661"/>
                <a:ext cx="19694" cy="19694"/>
              </a:xfrm>
              <a:custGeom>
                <a:avLst/>
                <a:gdLst/>
                <a:ahLst/>
                <a:cxnLst/>
                <a:rect l="l" t="t" r="r" b="b"/>
                <a:pathLst>
                  <a:path w="710" h="710" extrusionOk="0">
                    <a:moveTo>
                      <a:pt x="355" y="1"/>
                    </a:moveTo>
                    <a:lnTo>
                      <a:pt x="288" y="11"/>
                    </a:lnTo>
                    <a:lnTo>
                      <a:pt x="221" y="30"/>
                    </a:lnTo>
                    <a:lnTo>
                      <a:pt x="154" y="58"/>
                    </a:lnTo>
                    <a:lnTo>
                      <a:pt x="106" y="106"/>
                    </a:lnTo>
                    <a:lnTo>
                      <a:pt x="58" y="164"/>
                    </a:lnTo>
                    <a:lnTo>
                      <a:pt x="30" y="221"/>
                    </a:lnTo>
                    <a:lnTo>
                      <a:pt x="10" y="288"/>
                    </a:lnTo>
                    <a:lnTo>
                      <a:pt x="1" y="355"/>
                    </a:lnTo>
                    <a:lnTo>
                      <a:pt x="10" y="422"/>
                    </a:lnTo>
                    <a:lnTo>
                      <a:pt x="30" y="489"/>
                    </a:lnTo>
                    <a:lnTo>
                      <a:pt x="58" y="547"/>
                    </a:lnTo>
                    <a:lnTo>
                      <a:pt x="106" y="604"/>
                    </a:lnTo>
                    <a:lnTo>
                      <a:pt x="154" y="652"/>
                    </a:lnTo>
                    <a:lnTo>
                      <a:pt x="221" y="681"/>
                    </a:lnTo>
                    <a:lnTo>
                      <a:pt x="288" y="700"/>
                    </a:lnTo>
                    <a:lnTo>
                      <a:pt x="355" y="710"/>
                    </a:lnTo>
                    <a:lnTo>
                      <a:pt x="422" y="700"/>
                    </a:lnTo>
                    <a:lnTo>
                      <a:pt x="489" y="681"/>
                    </a:lnTo>
                    <a:lnTo>
                      <a:pt x="547" y="652"/>
                    </a:lnTo>
                    <a:lnTo>
                      <a:pt x="604" y="604"/>
                    </a:lnTo>
                    <a:lnTo>
                      <a:pt x="652" y="547"/>
                    </a:lnTo>
                    <a:lnTo>
                      <a:pt x="681" y="489"/>
                    </a:lnTo>
                    <a:lnTo>
                      <a:pt x="700" y="422"/>
                    </a:lnTo>
                    <a:lnTo>
                      <a:pt x="710" y="355"/>
                    </a:lnTo>
                    <a:lnTo>
                      <a:pt x="700" y="288"/>
                    </a:lnTo>
                    <a:lnTo>
                      <a:pt x="681" y="221"/>
                    </a:lnTo>
                    <a:lnTo>
                      <a:pt x="652" y="164"/>
                    </a:lnTo>
                    <a:lnTo>
                      <a:pt x="604" y="106"/>
                    </a:lnTo>
                    <a:lnTo>
                      <a:pt x="547" y="58"/>
                    </a:lnTo>
                    <a:lnTo>
                      <a:pt x="489" y="30"/>
                    </a:lnTo>
                    <a:lnTo>
                      <a:pt x="422" y="11"/>
                    </a:lnTo>
                    <a:lnTo>
                      <a:pt x="355"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102287" y="1688704"/>
                <a:ext cx="41745" cy="11705"/>
              </a:xfrm>
              <a:custGeom>
                <a:avLst/>
                <a:gdLst/>
                <a:ahLst/>
                <a:cxnLst/>
                <a:rect l="l" t="t" r="r" b="b"/>
                <a:pathLst>
                  <a:path w="1505" h="422" extrusionOk="0">
                    <a:moveTo>
                      <a:pt x="1399" y="0"/>
                    </a:moveTo>
                    <a:lnTo>
                      <a:pt x="1226" y="86"/>
                    </a:lnTo>
                    <a:lnTo>
                      <a:pt x="1054" y="153"/>
                    </a:lnTo>
                    <a:lnTo>
                      <a:pt x="891" y="192"/>
                    </a:lnTo>
                    <a:lnTo>
                      <a:pt x="815" y="201"/>
                    </a:lnTo>
                    <a:lnTo>
                      <a:pt x="728" y="211"/>
                    </a:lnTo>
                    <a:lnTo>
                      <a:pt x="652" y="211"/>
                    </a:lnTo>
                    <a:lnTo>
                      <a:pt x="575" y="201"/>
                    </a:lnTo>
                    <a:lnTo>
                      <a:pt x="498" y="192"/>
                    </a:lnTo>
                    <a:lnTo>
                      <a:pt x="422" y="172"/>
                    </a:lnTo>
                    <a:lnTo>
                      <a:pt x="259" y="115"/>
                    </a:lnTo>
                    <a:lnTo>
                      <a:pt x="106" y="38"/>
                    </a:lnTo>
                    <a:lnTo>
                      <a:pt x="0" y="220"/>
                    </a:lnTo>
                    <a:lnTo>
                      <a:pt x="173" y="307"/>
                    </a:lnTo>
                    <a:lnTo>
                      <a:pt x="259" y="345"/>
                    </a:lnTo>
                    <a:lnTo>
                      <a:pt x="355" y="374"/>
                    </a:lnTo>
                    <a:lnTo>
                      <a:pt x="441" y="393"/>
                    </a:lnTo>
                    <a:lnTo>
                      <a:pt x="527" y="402"/>
                    </a:lnTo>
                    <a:lnTo>
                      <a:pt x="613" y="412"/>
                    </a:lnTo>
                    <a:lnTo>
                      <a:pt x="709" y="421"/>
                    </a:lnTo>
                    <a:lnTo>
                      <a:pt x="805" y="412"/>
                    </a:lnTo>
                    <a:lnTo>
                      <a:pt x="901" y="402"/>
                    </a:lnTo>
                    <a:lnTo>
                      <a:pt x="997" y="383"/>
                    </a:lnTo>
                    <a:lnTo>
                      <a:pt x="1092" y="364"/>
                    </a:lnTo>
                    <a:lnTo>
                      <a:pt x="1198" y="326"/>
                    </a:lnTo>
                    <a:lnTo>
                      <a:pt x="1293" y="287"/>
                    </a:lnTo>
                    <a:lnTo>
                      <a:pt x="1399" y="239"/>
                    </a:lnTo>
                    <a:lnTo>
                      <a:pt x="1504" y="192"/>
                    </a:lnTo>
                    <a:lnTo>
                      <a:pt x="1399"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081040" y="1669038"/>
                <a:ext cx="83712" cy="14368"/>
              </a:xfrm>
              <a:custGeom>
                <a:avLst/>
                <a:gdLst/>
                <a:ahLst/>
                <a:cxnLst/>
                <a:rect l="l" t="t" r="r" b="b"/>
                <a:pathLst>
                  <a:path w="3018" h="518" extrusionOk="0">
                    <a:moveTo>
                      <a:pt x="2251" y="0"/>
                    </a:moveTo>
                    <a:lnTo>
                      <a:pt x="1877" y="10"/>
                    </a:lnTo>
                    <a:lnTo>
                      <a:pt x="1504" y="29"/>
                    </a:lnTo>
                    <a:lnTo>
                      <a:pt x="1130" y="77"/>
                    </a:lnTo>
                    <a:lnTo>
                      <a:pt x="757" y="134"/>
                    </a:lnTo>
                    <a:lnTo>
                      <a:pt x="383" y="221"/>
                    </a:lnTo>
                    <a:lnTo>
                      <a:pt x="0" y="316"/>
                    </a:lnTo>
                    <a:lnTo>
                      <a:pt x="58" y="517"/>
                    </a:lnTo>
                    <a:lnTo>
                      <a:pt x="422" y="422"/>
                    </a:lnTo>
                    <a:lnTo>
                      <a:pt x="795" y="345"/>
                    </a:lnTo>
                    <a:lnTo>
                      <a:pt x="1159" y="288"/>
                    </a:lnTo>
                    <a:lnTo>
                      <a:pt x="1523" y="240"/>
                    </a:lnTo>
                    <a:lnTo>
                      <a:pt x="1887" y="221"/>
                    </a:lnTo>
                    <a:lnTo>
                      <a:pt x="2251" y="211"/>
                    </a:lnTo>
                    <a:lnTo>
                      <a:pt x="2625" y="211"/>
                    </a:lnTo>
                    <a:lnTo>
                      <a:pt x="2998" y="240"/>
                    </a:lnTo>
                    <a:lnTo>
                      <a:pt x="3017" y="29"/>
                    </a:lnTo>
                    <a:lnTo>
                      <a:pt x="2634"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026286" y="1578697"/>
                <a:ext cx="40164" cy="11983"/>
              </a:xfrm>
              <a:custGeom>
                <a:avLst/>
                <a:gdLst/>
                <a:ahLst/>
                <a:cxnLst/>
                <a:rect l="l" t="t" r="r" b="b"/>
                <a:pathLst>
                  <a:path w="1448" h="432" extrusionOk="0">
                    <a:moveTo>
                      <a:pt x="825" y="1"/>
                    </a:moveTo>
                    <a:lnTo>
                      <a:pt x="681" y="20"/>
                    </a:lnTo>
                    <a:lnTo>
                      <a:pt x="537" y="48"/>
                    </a:lnTo>
                    <a:lnTo>
                      <a:pt x="403" y="96"/>
                    </a:lnTo>
                    <a:lnTo>
                      <a:pt x="288" y="144"/>
                    </a:lnTo>
                    <a:lnTo>
                      <a:pt x="183" y="202"/>
                    </a:lnTo>
                    <a:lnTo>
                      <a:pt x="106" y="259"/>
                    </a:lnTo>
                    <a:lnTo>
                      <a:pt x="49" y="317"/>
                    </a:lnTo>
                    <a:lnTo>
                      <a:pt x="11" y="365"/>
                    </a:lnTo>
                    <a:lnTo>
                      <a:pt x="1" y="393"/>
                    </a:lnTo>
                    <a:lnTo>
                      <a:pt x="1" y="412"/>
                    </a:lnTo>
                    <a:lnTo>
                      <a:pt x="11" y="412"/>
                    </a:lnTo>
                    <a:lnTo>
                      <a:pt x="20" y="422"/>
                    </a:lnTo>
                    <a:lnTo>
                      <a:pt x="68" y="432"/>
                    </a:lnTo>
                    <a:lnTo>
                      <a:pt x="240" y="422"/>
                    </a:lnTo>
                    <a:lnTo>
                      <a:pt x="470" y="393"/>
                    </a:lnTo>
                    <a:lnTo>
                      <a:pt x="739" y="355"/>
                    </a:lnTo>
                    <a:lnTo>
                      <a:pt x="1007" y="298"/>
                    </a:lnTo>
                    <a:lnTo>
                      <a:pt x="1237" y="250"/>
                    </a:lnTo>
                    <a:lnTo>
                      <a:pt x="1390" y="192"/>
                    </a:lnTo>
                    <a:lnTo>
                      <a:pt x="1438" y="173"/>
                    </a:lnTo>
                    <a:lnTo>
                      <a:pt x="1447" y="163"/>
                    </a:lnTo>
                    <a:lnTo>
                      <a:pt x="1447" y="154"/>
                    </a:lnTo>
                    <a:lnTo>
                      <a:pt x="1447" y="135"/>
                    </a:lnTo>
                    <a:lnTo>
                      <a:pt x="1428" y="125"/>
                    </a:lnTo>
                    <a:lnTo>
                      <a:pt x="1380" y="87"/>
                    </a:lnTo>
                    <a:lnTo>
                      <a:pt x="1304" y="58"/>
                    </a:lnTo>
                    <a:lnTo>
                      <a:pt x="1208" y="29"/>
                    </a:lnTo>
                    <a:lnTo>
                      <a:pt x="1093" y="10"/>
                    </a:lnTo>
                    <a:lnTo>
                      <a:pt x="968"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179342" y="1578697"/>
                <a:ext cx="40386" cy="11733"/>
              </a:xfrm>
              <a:custGeom>
                <a:avLst/>
                <a:gdLst/>
                <a:ahLst/>
                <a:cxnLst/>
                <a:rect l="l" t="t" r="r" b="b"/>
                <a:pathLst>
                  <a:path w="1456" h="423" extrusionOk="0">
                    <a:moveTo>
                      <a:pt x="489" y="1"/>
                    </a:moveTo>
                    <a:lnTo>
                      <a:pt x="354" y="10"/>
                    </a:lnTo>
                    <a:lnTo>
                      <a:pt x="249" y="29"/>
                    </a:lnTo>
                    <a:lnTo>
                      <a:pt x="153" y="58"/>
                    </a:lnTo>
                    <a:lnTo>
                      <a:pt x="77" y="87"/>
                    </a:lnTo>
                    <a:lnTo>
                      <a:pt x="29" y="125"/>
                    </a:lnTo>
                    <a:lnTo>
                      <a:pt x="10" y="144"/>
                    </a:lnTo>
                    <a:lnTo>
                      <a:pt x="0" y="154"/>
                    </a:lnTo>
                    <a:lnTo>
                      <a:pt x="10" y="163"/>
                    </a:lnTo>
                    <a:lnTo>
                      <a:pt x="19" y="173"/>
                    </a:lnTo>
                    <a:lnTo>
                      <a:pt x="58" y="202"/>
                    </a:lnTo>
                    <a:lnTo>
                      <a:pt x="220" y="250"/>
                    </a:lnTo>
                    <a:lnTo>
                      <a:pt x="450" y="298"/>
                    </a:lnTo>
                    <a:lnTo>
                      <a:pt x="718" y="355"/>
                    </a:lnTo>
                    <a:lnTo>
                      <a:pt x="987" y="393"/>
                    </a:lnTo>
                    <a:lnTo>
                      <a:pt x="1217" y="422"/>
                    </a:lnTo>
                    <a:lnTo>
                      <a:pt x="1437" y="422"/>
                    </a:lnTo>
                    <a:lnTo>
                      <a:pt x="1446" y="412"/>
                    </a:lnTo>
                    <a:lnTo>
                      <a:pt x="1456" y="403"/>
                    </a:lnTo>
                    <a:lnTo>
                      <a:pt x="1456" y="384"/>
                    </a:lnTo>
                    <a:lnTo>
                      <a:pt x="1446" y="365"/>
                    </a:lnTo>
                    <a:lnTo>
                      <a:pt x="1408" y="317"/>
                    </a:lnTo>
                    <a:lnTo>
                      <a:pt x="1351" y="259"/>
                    </a:lnTo>
                    <a:lnTo>
                      <a:pt x="1264" y="202"/>
                    </a:lnTo>
                    <a:lnTo>
                      <a:pt x="1169" y="144"/>
                    </a:lnTo>
                    <a:lnTo>
                      <a:pt x="1054" y="96"/>
                    </a:lnTo>
                    <a:lnTo>
                      <a:pt x="920" y="48"/>
                    </a:lnTo>
                    <a:lnTo>
                      <a:pt x="776" y="20"/>
                    </a:lnTo>
                    <a:lnTo>
                      <a:pt x="623"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116378" y="1570986"/>
                <a:ext cx="33757" cy="78664"/>
              </a:xfrm>
              <a:custGeom>
                <a:avLst/>
                <a:gdLst/>
                <a:ahLst/>
                <a:cxnLst/>
                <a:rect l="l" t="t" r="r" b="b"/>
                <a:pathLst>
                  <a:path w="1217" h="2836" extrusionOk="0">
                    <a:moveTo>
                      <a:pt x="0" y="1"/>
                    </a:moveTo>
                    <a:lnTo>
                      <a:pt x="10" y="135"/>
                    </a:lnTo>
                    <a:lnTo>
                      <a:pt x="19" y="250"/>
                    </a:lnTo>
                    <a:lnTo>
                      <a:pt x="48" y="365"/>
                    </a:lnTo>
                    <a:lnTo>
                      <a:pt x="77" y="480"/>
                    </a:lnTo>
                    <a:lnTo>
                      <a:pt x="105" y="585"/>
                    </a:lnTo>
                    <a:lnTo>
                      <a:pt x="153" y="681"/>
                    </a:lnTo>
                    <a:lnTo>
                      <a:pt x="192" y="777"/>
                    </a:lnTo>
                    <a:lnTo>
                      <a:pt x="249" y="872"/>
                    </a:lnTo>
                    <a:lnTo>
                      <a:pt x="354" y="1045"/>
                    </a:lnTo>
                    <a:lnTo>
                      <a:pt x="479" y="1198"/>
                    </a:lnTo>
                    <a:lnTo>
                      <a:pt x="594" y="1342"/>
                    </a:lnTo>
                    <a:lnTo>
                      <a:pt x="709" y="1466"/>
                    </a:lnTo>
                    <a:lnTo>
                      <a:pt x="824" y="1591"/>
                    </a:lnTo>
                    <a:lnTo>
                      <a:pt x="920" y="1706"/>
                    </a:lnTo>
                    <a:lnTo>
                      <a:pt x="977" y="1802"/>
                    </a:lnTo>
                    <a:lnTo>
                      <a:pt x="996" y="1849"/>
                    </a:lnTo>
                    <a:lnTo>
                      <a:pt x="1006" y="1888"/>
                    </a:lnTo>
                    <a:lnTo>
                      <a:pt x="1006" y="1936"/>
                    </a:lnTo>
                    <a:lnTo>
                      <a:pt x="987" y="1974"/>
                    </a:lnTo>
                    <a:lnTo>
                      <a:pt x="958" y="2022"/>
                    </a:lnTo>
                    <a:lnTo>
                      <a:pt x="920" y="2070"/>
                    </a:lnTo>
                    <a:lnTo>
                      <a:pt x="814" y="2175"/>
                    </a:lnTo>
                    <a:lnTo>
                      <a:pt x="690" y="2280"/>
                    </a:lnTo>
                    <a:lnTo>
                      <a:pt x="536" y="2386"/>
                    </a:lnTo>
                    <a:lnTo>
                      <a:pt x="383" y="2482"/>
                    </a:lnTo>
                    <a:lnTo>
                      <a:pt x="220" y="2568"/>
                    </a:lnTo>
                    <a:lnTo>
                      <a:pt x="67" y="2644"/>
                    </a:lnTo>
                    <a:lnTo>
                      <a:pt x="153" y="2836"/>
                    </a:lnTo>
                    <a:lnTo>
                      <a:pt x="249" y="2788"/>
                    </a:lnTo>
                    <a:lnTo>
                      <a:pt x="402" y="2711"/>
                    </a:lnTo>
                    <a:lnTo>
                      <a:pt x="575" y="2616"/>
                    </a:lnTo>
                    <a:lnTo>
                      <a:pt x="757" y="2491"/>
                    </a:lnTo>
                    <a:lnTo>
                      <a:pt x="852" y="2424"/>
                    </a:lnTo>
                    <a:lnTo>
                      <a:pt x="939" y="2357"/>
                    </a:lnTo>
                    <a:lnTo>
                      <a:pt x="1015" y="2280"/>
                    </a:lnTo>
                    <a:lnTo>
                      <a:pt x="1082" y="2204"/>
                    </a:lnTo>
                    <a:lnTo>
                      <a:pt x="1140" y="2127"/>
                    </a:lnTo>
                    <a:lnTo>
                      <a:pt x="1188" y="2041"/>
                    </a:lnTo>
                    <a:lnTo>
                      <a:pt x="1207" y="1964"/>
                    </a:lnTo>
                    <a:lnTo>
                      <a:pt x="1216" y="1878"/>
                    </a:lnTo>
                    <a:lnTo>
                      <a:pt x="1207" y="1811"/>
                    </a:lnTo>
                    <a:lnTo>
                      <a:pt x="1188" y="1744"/>
                    </a:lnTo>
                    <a:lnTo>
                      <a:pt x="1149" y="1677"/>
                    </a:lnTo>
                    <a:lnTo>
                      <a:pt x="1111" y="1610"/>
                    </a:lnTo>
                    <a:lnTo>
                      <a:pt x="996" y="1476"/>
                    </a:lnTo>
                    <a:lnTo>
                      <a:pt x="862" y="1323"/>
                    </a:lnTo>
                    <a:lnTo>
                      <a:pt x="757" y="1198"/>
                    </a:lnTo>
                    <a:lnTo>
                      <a:pt x="642" y="1074"/>
                    </a:lnTo>
                    <a:lnTo>
                      <a:pt x="536" y="930"/>
                    </a:lnTo>
                    <a:lnTo>
                      <a:pt x="431" y="777"/>
                    </a:lnTo>
                    <a:lnTo>
                      <a:pt x="345" y="604"/>
                    </a:lnTo>
                    <a:lnTo>
                      <a:pt x="307" y="518"/>
                    </a:lnTo>
                    <a:lnTo>
                      <a:pt x="278" y="422"/>
                    </a:lnTo>
                    <a:lnTo>
                      <a:pt x="249" y="326"/>
                    </a:lnTo>
                    <a:lnTo>
                      <a:pt x="230" y="221"/>
                    </a:lnTo>
                    <a:lnTo>
                      <a:pt x="220" y="116"/>
                    </a:lnTo>
                    <a:lnTo>
                      <a:pt x="211"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1947401" y="1403090"/>
                <a:ext cx="342475" cy="161016"/>
              </a:xfrm>
              <a:custGeom>
                <a:avLst/>
                <a:gdLst/>
                <a:ahLst/>
                <a:cxnLst/>
                <a:rect l="l" t="t" r="r" b="b"/>
                <a:pathLst>
                  <a:path w="12347" h="5805" extrusionOk="0">
                    <a:moveTo>
                      <a:pt x="3324" y="0"/>
                    </a:moveTo>
                    <a:lnTo>
                      <a:pt x="1073" y="2424"/>
                    </a:lnTo>
                    <a:lnTo>
                      <a:pt x="0" y="5048"/>
                    </a:lnTo>
                    <a:lnTo>
                      <a:pt x="134" y="5402"/>
                    </a:lnTo>
                    <a:lnTo>
                      <a:pt x="355" y="5383"/>
                    </a:lnTo>
                    <a:lnTo>
                      <a:pt x="623" y="5345"/>
                    </a:lnTo>
                    <a:lnTo>
                      <a:pt x="977" y="5288"/>
                    </a:lnTo>
                    <a:lnTo>
                      <a:pt x="1408" y="5201"/>
                    </a:lnTo>
                    <a:lnTo>
                      <a:pt x="1897" y="5086"/>
                    </a:lnTo>
                    <a:lnTo>
                      <a:pt x="2452" y="4943"/>
                    </a:lnTo>
                    <a:lnTo>
                      <a:pt x="2749" y="4857"/>
                    </a:lnTo>
                    <a:lnTo>
                      <a:pt x="3056" y="4761"/>
                    </a:lnTo>
                    <a:lnTo>
                      <a:pt x="3372" y="4646"/>
                    </a:lnTo>
                    <a:lnTo>
                      <a:pt x="3697" y="4531"/>
                    </a:lnTo>
                    <a:lnTo>
                      <a:pt x="4033" y="4406"/>
                    </a:lnTo>
                    <a:lnTo>
                      <a:pt x="4368" y="4263"/>
                    </a:lnTo>
                    <a:lnTo>
                      <a:pt x="4703" y="4109"/>
                    </a:lnTo>
                    <a:lnTo>
                      <a:pt x="5048" y="3947"/>
                    </a:lnTo>
                    <a:lnTo>
                      <a:pt x="5393" y="3765"/>
                    </a:lnTo>
                    <a:lnTo>
                      <a:pt x="5738" y="3573"/>
                    </a:lnTo>
                    <a:lnTo>
                      <a:pt x="6082" y="3372"/>
                    </a:lnTo>
                    <a:lnTo>
                      <a:pt x="6427" y="3152"/>
                    </a:lnTo>
                    <a:lnTo>
                      <a:pt x="6763" y="2922"/>
                    </a:lnTo>
                    <a:lnTo>
                      <a:pt x="7098" y="2663"/>
                    </a:lnTo>
                    <a:lnTo>
                      <a:pt x="7423" y="2404"/>
                    </a:lnTo>
                    <a:lnTo>
                      <a:pt x="7749" y="2117"/>
                    </a:lnTo>
                    <a:lnTo>
                      <a:pt x="8065" y="1820"/>
                    </a:lnTo>
                    <a:lnTo>
                      <a:pt x="8362" y="1504"/>
                    </a:lnTo>
                    <a:lnTo>
                      <a:pt x="8726" y="1657"/>
                    </a:lnTo>
                    <a:lnTo>
                      <a:pt x="9080" y="1839"/>
                    </a:lnTo>
                    <a:lnTo>
                      <a:pt x="9416" y="2031"/>
                    </a:lnTo>
                    <a:lnTo>
                      <a:pt x="9732" y="2242"/>
                    </a:lnTo>
                    <a:lnTo>
                      <a:pt x="10038" y="2462"/>
                    </a:lnTo>
                    <a:lnTo>
                      <a:pt x="10326" y="2701"/>
                    </a:lnTo>
                    <a:lnTo>
                      <a:pt x="10594" y="2960"/>
                    </a:lnTo>
                    <a:lnTo>
                      <a:pt x="10852" y="3228"/>
                    </a:lnTo>
                    <a:lnTo>
                      <a:pt x="11092" y="3506"/>
                    </a:lnTo>
                    <a:lnTo>
                      <a:pt x="11322" y="3803"/>
                    </a:lnTo>
                    <a:lnTo>
                      <a:pt x="11523" y="4109"/>
                    </a:lnTo>
                    <a:lnTo>
                      <a:pt x="11724" y="4426"/>
                    </a:lnTo>
                    <a:lnTo>
                      <a:pt x="11896" y="4751"/>
                    </a:lnTo>
                    <a:lnTo>
                      <a:pt x="12059" y="5096"/>
                    </a:lnTo>
                    <a:lnTo>
                      <a:pt x="12213" y="5441"/>
                    </a:lnTo>
                    <a:lnTo>
                      <a:pt x="12347" y="5805"/>
                    </a:lnTo>
                    <a:lnTo>
                      <a:pt x="11820" y="3717"/>
                    </a:lnTo>
                    <a:lnTo>
                      <a:pt x="9923" y="1217"/>
                    </a:lnTo>
                    <a:lnTo>
                      <a:pt x="75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1583151" y="2129178"/>
                <a:ext cx="283505" cy="568314"/>
              </a:xfrm>
              <a:custGeom>
                <a:avLst/>
                <a:gdLst/>
                <a:ahLst/>
                <a:cxnLst/>
                <a:rect l="l" t="t" r="r" b="b"/>
                <a:pathLst>
                  <a:path w="10221" h="20489" extrusionOk="0">
                    <a:moveTo>
                      <a:pt x="10220" y="1"/>
                    </a:moveTo>
                    <a:lnTo>
                      <a:pt x="1734" y="2462"/>
                    </a:lnTo>
                    <a:lnTo>
                      <a:pt x="125" y="10575"/>
                    </a:lnTo>
                    <a:lnTo>
                      <a:pt x="87" y="10815"/>
                    </a:lnTo>
                    <a:lnTo>
                      <a:pt x="58" y="11045"/>
                    </a:lnTo>
                    <a:lnTo>
                      <a:pt x="39" y="11275"/>
                    </a:lnTo>
                    <a:lnTo>
                      <a:pt x="19" y="11504"/>
                    </a:lnTo>
                    <a:lnTo>
                      <a:pt x="10" y="11734"/>
                    </a:lnTo>
                    <a:lnTo>
                      <a:pt x="0" y="11964"/>
                    </a:lnTo>
                    <a:lnTo>
                      <a:pt x="0" y="12184"/>
                    </a:lnTo>
                    <a:lnTo>
                      <a:pt x="0" y="12414"/>
                    </a:lnTo>
                    <a:lnTo>
                      <a:pt x="19" y="12635"/>
                    </a:lnTo>
                    <a:lnTo>
                      <a:pt x="29" y="12845"/>
                    </a:lnTo>
                    <a:lnTo>
                      <a:pt x="58" y="13066"/>
                    </a:lnTo>
                    <a:lnTo>
                      <a:pt x="87" y="13276"/>
                    </a:lnTo>
                    <a:lnTo>
                      <a:pt x="115" y="13487"/>
                    </a:lnTo>
                    <a:lnTo>
                      <a:pt x="154" y="13698"/>
                    </a:lnTo>
                    <a:lnTo>
                      <a:pt x="201" y="13899"/>
                    </a:lnTo>
                    <a:lnTo>
                      <a:pt x="249" y="14100"/>
                    </a:lnTo>
                    <a:lnTo>
                      <a:pt x="307" y="14301"/>
                    </a:lnTo>
                    <a:lnTo>
                      <a:pt x="374" y="14493"/>
                    </a:lnTo>
                    <a:lnTo>
                      <a:pt x="441" y="14684"/>
                    </a:lnTo>
                    <a:lnTo>
                      <a:pt x="508" y="14876"/>
                    </a:lnTo>
                    <a:lnTo>
                      <a:pt x="585" y="15058"/>
                    </a:lnTo>
                    <a:lnTo>
                      <a:pt x="671" y="15240"/>
                    </a:lnTo>
                    <a:lnTo>
                      <a:pt x="757" y="15412"/>
                    </a:lnTo>
                    <a:lnTo>
                      <a:pt x="853" y="15585"/>
                    </a:lnTo>
                    <a:lnTo>
                      <a:pt x="949" y="15748"/>
                    </a:lnTo>
                    <a:lnTo>
                      <a:pt x="1054" y="15910"/>
                    </a:lnTo>
                    <a:lnTo>
                      <a:pt x="1169" y="16064"/>
                    </a:lnTo>
                    <a:lnTo>
                      <a:pt x="1274" y="16207"/>
                    </a:lnTo>
                    <a:lnTo>
                      <a:pt x="1399" y="16351"/>
                    </a:lnTo>
                    <a:lnTo>
                      <a:pt x="1523" y="16495"/>
                    </a:lnTo>
                    <a:lnTo>
                      <a:pt x="1648" y="16629"/>
                    </a:lnTo>
                    <a:lnTo>
                      <a:pt x="1791" y="16753"/>
                    </a:lnTo>
                    <a:lnTo>
                      <a:pt x="2175" y="17098"/>
                    </a:lnTo>
                    <a:lnTo>
                      <a:pt x="2730" y="17606"/>
                    </a:lnTo>
                    <a:lnTo>
                      <a:pt x="4052" y="18861"/>
                    </a:lnTo>
                    <a:lnTo>
                      <a:pt x="5240" y="19991"/>
                    </a:lnTo>
                    <a:lnTo>
                      <a:pt x="5757" y="20489"/>
                    </a:lnTo>
                    <a:lnTo>
                      <a:pt x="10220"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1607865" y="1820458"/>
                <a:ext cx="1036162" cy="1116407"/>
              </a:xfrm>
              <a:custGeom>
                <a:avLst/>
                <a:gdLst/>
                <a:ahLst/>
                <a:cxnLst/>
                <a:rect l="l" t="t" r="r" b="b"/>
                <a:pathLst>
                  <a:path w="37356" h="40249" extrusionOk="0">
                    <a:moveTo>
                      <a:pt x="24454" y="1"/>
                    </a:moveTo>
                    <a:lnTo>
                      <a:pt x="23956" y="10"/>
                    </a:lnTo>
                    <a:lnTo>
                      <a:pt x="23448" y="30"/>
                    </a:lnTo>
                    <a:lnTo>
                      <a:pt x="22950" y="58"/>
                    </a:lnTo>
                    <a:lnTo>
                      <a:pt x="22461" y="97"/>
                    </a:lnTo>
                    <a:lnTo>
                      <a:pt x="22251" y="346"/>
                    </a:lnTo>
                    <a:lnTo>
                      <a:pt x="22021" y="566"/>
                    </a:lnTo>
                    <a:lnTo>
                      <a:pt x="21791" y="777"/>
                    </a:lnTo>
                    <a:lnTo>
                      <a:pt x="21551" y="968"/>
                    </a:lnTo>
                    <a:lnTo>
                      <a:pt x="21302" y="1141"/>
                    </a:lnTo>
                    <a:lnTo>
                      <a:pt x="21044" y="1304"/>
                    </a:lnTo>
                    <a:lnTo>
                      <a:pt x="20775" y="1438"/>
                    </a:lnTo>
                    <a:lnTo>
                      <a:pt x="20507" y="1562"/>
                    </a:lnTo>
                    <a:lnTo>
                      <a:pt x="20230" y="1667"/>
                    </a:lnTo>
                    <a:lnTo>
                      <a:pt x="19952" y="1754"/>
                    </a:lnTo>
                    <a:lnTo>
                      <a:pt x="19664" y="1821"/>
                    </a:lnTo>
                    <a:lnTo>
                      <a:pt x="19387" y="1878"/>
                    </a:lnTo>
                    <a:lnTo>
                      <a:pt x="19099" y="1926"/>
                    </a:lnTo>
                    <a:lnTo>
                      <a:pt x="18812" y="1945"/>
                    </a:lnTo>
                    <a:lnTo>
                      <a:pt x="18525" y="1955"/>
                    </a:lnTo>
                    <a:lnTo>
                      <a:pt x="18247" y="1955"/>
                    </a:lnTo>
                    <a:lnTo>
                      <a:pt x="17959" y="1936"/>
                    </a:lnTo>
                    <a:lnTo>
                      <a:pt x="17682" y="1897"/>
                    </a:lnTo>
                    <a:lnTo>
                      <a:pt x="17414" y="1859"/>
                    </a:lnTo>
                    <a:lnTo>
                      <a:pt x="17145" y="1792"/>
                    </a:lnTo>
                    <a:lnTo>
                      <a:pt x="16877" y="1715"/>
                    </a:lnTo>
                    <a:lnTo>
                      <a:pt x="16628" y="1629"/>
                    </a:lnTo>
                    <a:lnTo>
                      <a:pt x="16379" y="1533"/>
                    </a:lnTo>
                    <a:lnTo>
                      <a:pt x="16140" y="1418"/>
                    </a:lnTo>
                    <a:lnTo>
                      <a:pt x="15910" y="1294"/>
                    </a:lnTo>
                    <a:lnTo>
                      <a:pt x="15689" y="1160"/>
                    </a:lnTo>
                    <a:lnTo>
                      <a:pt x="15488" y="1007"/>
                    </a:lnTo>
                    <a:lnTo>
                      <a:pt x="15297" y="844"/>
                    </a:lnTo>
                    <a:lnTo>
                      <a:pt x="15115" y="671"/>
                    </a:lnTo>
                    <a:lnTo>
                      <a:pt x="14952" y="489"/>
                    </a:lnTo>
                    <a:lnTo>
                      <a:pt x="14799" y="298"/>
                    </a:lnTo>
                    <a:lnTo>
                      <a:pt x="14665" y="97"/>
                    </a:lnTo>
                    <a:lnTo>
                      <a:pt x="13649" y="97"/>
                    </a:lnTo>
                    <a:lnTo>
                      <a:pt x="13132" y="106"/>
                    </a:lnTo>
                    <a:lnTo>
                      <a:pt x="12615" y="135"/>
                    </a:lnTo>
                    <a:lnTo>
                      <a:pt x="12098" y="164"/>
                    </a:lnTo>
                    <a:lnTo>
                      <a:pt x="11580" y="202"/>
                    </a:lnTo>
                    <a:lnTo>
                      <a:pt x="11073" y="250"/>
                    </a:lnTo>
                    <a:lnTo>
                      <a:pt x="10565" y="307"/>
                    </a:lnTo>
                    <a:lnTo>
                      <a:pt x="10067" y="374"/>
                    </a:lnTo>
                    <a:lnTo>
                      <a:pt x="9569" y="451"/>
                    </a:lnTo>
                    <a:lnTo>
                      <a:pt x="9090" y="537"/>
                    </a:lnTo>
                    <a:lnTo>
                      <a:pt x="8621" y="643"/>
                    </a:lnTo>
                    <a:lnTo>
                      <a:pt x="8161" y="758"/>
                    </a:lnTo>
                    <a:lnTo>
                      <a:pt x="7720" y="882"/>
                    </a:lnTo>
                    <a:lnTo>
                      <a:pt x="7289" y="1026"/>
                    </a:lnTo>
                    <a:lnTo>
                      <a:pt x="6877" y="1169"/>
                    </a:lnTo>
                    <a:lnTo>
                      <a:pt x="6724" y="1236"/>
                    </a:lnTo>
                    <a:lnTo>
                      <a:pt x="6561" y="1323"/>
                    </a:lnTo>
                    <a:lnTo>
                      <a:pt x="6398" y="1418"/>
                    </a:lnTo>
                    <a:lnTo>
                      <a:pt x="6236" y="1524"/>
                    </a:lnTo>
                    <a:lnTo>
                      <a:pt x="6063" y="1648"/>
                    </a:lnTo>
                    <a:lnTo>
                      <a:pt x="5900" y="1782"/>
                    </a:lnTo>
                    <a:lnTo>
                      <a:pt x="5738" y="1936"/>
                    </a:lnTo>
                    <a:lnTo>
                      <a:pt x="5565" y="2099"/>
                    </a:lnTo>
                    <a:lnTo>
                      <a:pt x="5402" y="2271"/>
                    </a:lnTo>
                    <a:lnTo>
                      <a:pt x="5230" y="2453"/>
                    </a:lnTo>
                    <a:lnTo>
                      <a:pt x="5057" y="2644"/>
                    </a:lnTo>
                    <a:lnTo>
                      <a:pt x="4895" y="2846"/>
                    </a:lnTo>
                    <a:lnTo>
                      <a:pt x="4722" y="3056"/>
                    </a:lnTo>
                    <a:lnTo>
                      <a:pt x="4559" y="3286"/>
                    </a:lnTo>
                    <a:lnTo>
                      <a:pt x="4224" y="3756"/>
                    </a:lnTo>
                    <a:lnTo>
                      <a:pt x="3889" y="4254"/>
                    </a:lnTo>
                    <a:lnTo>
                      <a:pt x="3563" y="4780"/>
                    </a:lnTo>
                    <a:lnTo>
                      <a:pt x="3238" y="5336"/>
                    </a:lnTo>
                    <a:lnTo>
                      <a:pt x="2931" y="5901"/>
                    </a:lnTo>
                    <a:lnTo>
                      <a:pt x="2625" y="6485"/>
                    </a:lnTo>
                    <a:lnTo>
                      <a:pt x="2328" y="7089"/>
                    </a:lnTo>
                    <a:lnTo>
                      <a:pt x="2040" y="7692"/>
                    </a:lnTo>
                    <a:lnTo>
                      <a:pt x="1772" y="8305"/>
                    </a:lnTo>
                    <a:lnTo>
                      <a:pt x="1513" y="8909"/>
                    </a:lnTo>
                    <a:lnTo>
                      <a:pt x="1274" y="9522"/>
                    </a:lnTo>
                    <a:lnTo>
                      <a:pt x="1054" y="10116"/>
                    </a:lnTo>
                    <a:lnTo>
                      <a:pt x="843" y="10709"/>
                    </a:lnTo>
                    <a:lnTo>
                      <a:pt x="661" y="11284"/>
                    </a:lnTo>
                    <a:lnTo>
                      <a:pt x="489" y="11840"/>
                    </a:lnTo>
                    <a:lnTo>
                      <a:pt x="345" y="12376"/>
                    </a:lnTo>
                    <a:lnTo>
                      <a:pt x="230" y="12884"/>
                    </a:lnTo>
                    <a:lnTo>
                      <a:pt x="134" y="13363"/>
                    </a:lnTo>
                    <a:lnTo>
                      <a:pt x="58" y="13803"/>
                    </a:lnTo>
                    <a:lnTo>
                      <a:pt x="38" y="14014"/>
                    </a:lnTo>
                    <a:lnTo>
                      <a:pt x="19" y="14205"/>
                    </a:lnTo>
                    <a:lnTo>
                      <a:pt x="10" y="14397"/>
                    </a:lnTo>
                    <a:lnTo>
                      <a:pt x="0" y="14579"/>
                    </a:lnTo>
                    <a:lnTo>
                      <a:pt x="10" y="14742"/>
                    </a:lnTo>
                    <a:lnTo>
                      <a:pt x="19" y="14895"/>
                    </a:lnTo>
                    <a:lnTo>
                      <a:pt x="38" y="15039"/>
                    </a:lnTo>
                    <a:lnTo>
                      <a:pt x="67" y="15163"/>
                    </a:lnTo>
                    <a:lnTo>
                      <a:pt x="105" y="15288"/>
                    </a:lnTo>
                    <a:lnTo>
                      <a:pt x="153" y="15384"/>
                    </a:lnTo>
                    <a:lnTo>
                      <a:pt x="201" y="15479"/>
                    </a:lnTo>
                    <a:lnTo>
                      <a:pt x="268" y="15546"/>
                    </a:lnTo>
                    <a:lnTo>
                      <a:pt x="632" y="15738"/>
                    </a:lnTo>
                    <a:lnTo>
                      <a:pt x="1006" y="15920"/>
                    </a:lnTo>
                    <a:lnTo>
                      <a:pt x="1399" y="16083"/>
                    </a:lnTo>
                    <a:lnTo>
                      <a:pt x="1791" y="16227"/>
                    </a:lnTo>
                    <a:lnTo>
                      <a:pt x="2194" y="16370"/>
                    </a:lnTo>
                    <a:lnTo>
                      <a:pt x="2605" y="16485"/>
                    </a:lnTo>
                    <a:lnTo>
                      <a:pt x="3036" y="16600"/>
                    </a:lnTo>
                    <a:lnTo>
                      <a:pt x="3477" y="16696"/>
                    </a:lnTo>
                    <a:lnTo>
                      <a:pt x="3927" y="16792"/>
                    </a:lnTo>
                    <a:lnTo>
                      <a:pt x="4397" y="16868"/>
                    </a:lnTo>
                    <a:lnTo>
                      <a:pt x="4875" y="16935"/>
                    </a:lnTo>
                    <a:lnTo>
                      <a:pt x="5374" y="17002"/>
                    </a:lnTo>
                    <a:lnTo>
                      <a:pt x="5891" y="17050"/>
                    </a:lnTo>
                    <a:lnTo>
                      <a:pt x="6418" y="17098"/>
                    </a:lnTo>
                    <a:lnTo>
                      <a:pt x="6973" y="17136"/>
                    </a:lnTo>
                    <a:lnTo>
                      <a:pt x="7538" y="17165"/>
                    </a:lnTo>
                    <a:lnTo>
                      <a:pt x="7538" y="17175"/>
                    </a:lnTo>
                    <a:lnTo>
                      <a:pt x="7538" y="17203"/>
                    </a:lnTo>
                    <a:lnTo>
                      <a:pt x="7529" y="17309"/>
                    </a:lnTo>
                    <a:lnTo>
                      <a:pt x="7481" y="17702"/>
                    </a:lnTo>
                    <a:lnTo>
                      <a:pt x="7385" y="18248"/>
                    </a:lnTo>
                    <a:lnTo>
                      <a:pt x="7270" y="18880"/>
                    </a:lnTo>
                    <a:lnTo>
                      <a:pt x="6916" y="20815"/>
                    </a:lnTo>
                    <a:lnTo>
                      <a:pt x="6753" y="21638"/>
                    </a:lnTo>
                    <a:lnTo>
                      <a:pt x="6504" y="22797"/>
                    </a:lnTo>
                    <a:lnTo>
                      <a:pt x="5862" y="25690"/>
                    </a:lnTo>
                    <a:lnTo>
                      <a:pt x="5220" y="28583"/>
                    </a:lnTo>
                    <a:lnTo>
                      <a:pt x="4971" y="29742"/>
                    </a:lnTo>
                    <a:lnTo>
                      <a:pt x="4808" y="30556"/>
                    </a:lnTo>
                    <a:lnTo>
                      <a:pt x="4761" y="30862"/>
                    </a:lnTo>
                    <a:lnTo>
                      <a:pt x="4722" y="31169"/>
                    </a:lnTo>
                    <a:lnTo>
                      <a:pt x="4684" y="31466"/>
                    </a:lnTo>
                    <a:lnTo>
                      <a:pt x="4665" y="31763"/>
                    </a:lnTo>
                    <a:lnTo>
                      <a:pt x="4646" y="32050"/>
                    </a:lnTo>
                    <a:lnTo>
                      <a:pt x="4636" y="32337"/>
                    </a:lnTo>
                    <a:lnTo>
                      <a:pt x="4646" y="32625"/>
                    </a:lnTo>
                    <a:lnTo>
                      <a:pt x="4646" y="32902"/>
                    </a:lnTo>
                    <a:lnTo>
                      <a:pt x="4665" y="33171"/>
                    </a:lnTo>
                    <a:lnTo>
                      <a:pt x="4694" y="33448"/>
                    </a:lnTo>
                    <a:lnTo>
                      <a:pt x="4722" y="33707"/>
                    </a:lnTo>
                    <a:lnTo>
                      <a:pt x="4761" y="33966"/>
                    </a:lnTo>
                    <a:lnTo>
                      <a:pt x="4799" y="34224"/>
                    </a:lnTo>
                    <a:lnTo>
                      <a:pt x="4847" y="34473"/>
                    </a:lnTo>
                    <a:lnTo>
                      <a:pt x="4904" y="34722"/>
                    </a:lnTo>
                    <a:lnTo>
                      <a:pt x="4962" y="34962"/>
                    </a:lnTo>
                    <a:lnTo>
                      <a:pt x="5029" y="35192"/>
                    </a:lnTo>
                    <a:lnTo>
                      <a:pt x="5096" y="35421"/>
                    </a:lnTo>
                    <a:lnTo>
                      <a:pt x="5172" y="35642"/>
                    </a:lnTo>
                    <a:lnTo>
                      <a:pt x="5249" y="35862"/>
                    </a:lnTo>
                    <a:lnTo>
                      <a:pt x="5335" y="36073"/>
                    </a:lnTo>
                    <a:lnTo>
                      <a:pt x="5421" y="36274"/>
                    </a:lnTo>
                    <a:lnTo>
                      <a:pt x="5603" y="36667"/>
                    </a:lnTo>
                    <a:lnTo>
                      <a:pt x="5795" y="37031"/>
                    </a:lnTo>
                    <a:lnTo>
                      <a:pt x="5996" y="37366"/>
                    </a:lnTo>
                    <a:lnTo>
                      <a:pt x="6207" y="37663"/>
                    </a:lnTo>
                    <a:lnTo>
                      <a:pt x="6418" y="37941"/>
                    </a:lnTo>
                    <a:lnTo>
                      <a:pt x="6331" y="39598"/>
                    </a:lnTo>
                    <a:lnTo>
                      <a:pt x="6705" y="39665"/>
                    </a:lnTo>
                    <a:lnTo>
                      <a:pt x="7088" y="39722"/>
                    </a:lnTo>
                    <a:lnTo>
                      <a:pt x="7893" y="39827"/>
                    </a:lnTo>
                    <a:lnTo>
                      <a:pt x="8716" y="39914"/>
                    </a:lnTo>
                    <a:lnTo>
                      <a:pt x="9569" y="40000"/>
                    </a:lnTo>
                    <a:lnTo>
                      <a:pt x="10431" y="40057"/>
                    </a:lnTo>
                    <a:lnTo>
                      <a:pt x="11303" y="40115"/>
                    </a:lnTo>
                    <a:lnTo>
                      <a:pt x="12174" y="40153"/>
                    </a:lnTo>
                    <a:lnTo>
                      <a:pt x="13036" y="40191"/>
                    </a:lnTo>
                    <a:lnTo>
                      <a:pt x="13870" y="40211"/>
                    </a:lnTo>
                    <a:lnTo>
                      <a:pt x="14684" y="40230"/>
                    </a:lnTo>
                    <a:lnTo>
                      <a:pt x="16207" y="40249"/>
                    </a:lnTo>
                    <a:lnTo>
                      <a:pt x="17519" y="40239"/>
                    </a:lnTo>
                    <a:lnTo>
                      <a:pt x="18563" y="40230"/>
                    </a:lnTo>
                    <a:lnTo>
                      <a:pt x="19607" y="40239"/>
                    </a:lnTo>
                    <a:lnTo>
                      <a:pt x="20919" y="40249"/>
                    </a:lnTo>
                    <a:lnTo>
                      <a:pt x="22442" y="40230"/>
                    </a:lnTo>
                    <a:lnTo>
                      <a:pt x="23256" y="40211"/>
                    </a:lnTo>
                    <a:lnTo>
                      <a:pt x="24099" y="40191"/>
                    </a:lnTo>
                    <a:lnTo>
                      <a:pt x="24952" y="40153"/>
                    </a:lnTo>
                    <a:lnTo>
                      <a:pt x="25823" y="40115"/>
                    </a:lnTo>
                    <a:lnTo>
                      <a:pt x="26695" y="40057"/>
                    </a:lnTo>
                    <a:lnTo>
                      <a:pt x="27557" y="40000"/>
                    </a:lnTo>
                    <a:lnTo>
                      <a:pt x="28409" y="39914"/>
                    </a:lnTo>
                    <a:lnTo>
                      <a:pt x="29243" y="39827"/>
                    </a:lnTo>
                    <a:lnTo>
                      <a:pt x="30038" y="39722"/>
                    </a:lnTo>
                    <a:lnTo>
                      <a:pt x="30421" y="39665"/>
                    </a:lnTo>
                    <a:lnTo>
                      <a:pt x="30794" y="39598"/>
                    </a:lnTo>
                    <a:lnTo>
                      <a:pt x="30708" y="37941"/>
                    </a:lnTo>
                    <a:lnTo>
                      <a:pt x="30929" y="37577"/>
                    </a:lnTo>
                    <a:lnTo>
                      <a:pt x="31120" y="37203"/>
                    </a:lnTo>
                    <a:lnTo>
                      <a:pt x="31312" y="36839"/>
                    </a:lnTo>
                    <a:lnTo>
                      <a:pt x="31484" y="36475"/>
                    </a:lnTo>
                    <a:lnTo>
                      <a:pt x="31637" y="36101"/>
                    </a:lnTo>
                    <a:lnTo>
                      <a:pt x="31781" y="35738"/>
                    </a:lnTo>
                    <a:lnTo>
                      <a:pt x="31915" y="35374"/>
                    </a:lnTo>
                    <a:lnTo>
                      <a:pt x="32030" y="35010"/>
                    </a:lnTo>
                    <a:lnTo>
                      <a:pt x="32135" y="34636"/>
                    </a:lnTo>
                    <a:lnTo>
                      <a:pt x="32231" y="34272"/>
                    </a:lnTo>
                    <a:lnTo>
                      <a:pt x="32308" y="33918"/>
                    </a:lnTo>
                    <a:lnTo>
                      <a:pt x="32375" y="33554"/>
                    </a:lnTo>
                    <a:lnTo>
                      <a:pt x="32432" y="33190"/>
                    </a:lnTo>
                    <a:lnTo>
                      <a:pt x="32480" y="32826"/>
                    </a:lnTo>
                    <a:lnTo>
                      <a:pt x="32519" y="32471"/>
                    </a:lnTo>
                    <a:lnTo>
                      <a:pt x="32547" y="32107"/>
                    </a:lnTo>
                    <a:lnTo>
                      <a:pt x="32566" y="31753"/>
                    </a:lnTo>
                    <a:lnTo>
                      <a:pt x="32576" y="31399"/>
                    </a:lnTo>
                    <a:lnTo>
                      <a:pt x="32576" y="31044"/>
                    </a:lnTo>
                    <a:lnTo>
                      <a:pt x="32566" y="30690"/>
                    </a:lnTo>
                    <a:lnTo>
                      <a:pt x="32547" y="30335"/>
                    </a:lnTo>
                    <a:lnTo>
                      <a:pt x="32519" y="29981"/>
                    </a:lnTo>
                    <a:lnTo>
                      <a:pt x="32490" y="29636"/>
                    </a:lnTo>
                    <a:lnTo>
                      <a:pt x="32451" y="29282"/>
                    </a:lnTo>
                    <a:lnTo>
                      <a:pt x="32404" y="28937"/>
                    </a:lnTo>
                    <a:lnTo>
                      <a:pt x="32356" y="28592"/>
                    </a:lnTo>
                    <a:lnTo>
                      <a:pt x="32231" y="27912"/>
                    </a:lnTo>
                    <a:lnTo>
                      <a:pt x="32097" y="27232"/>
                    </a:lnTo>
                    <a:lnTo>
                      <a:pt x="31934" y="26562"/>
                    </a:lnTo>
                    <a:lnTo>
                      <a:pt x="31771" y="25891"/>
                    </a:lnTo>
                    <a:lnTo>
                      <a:pt x="31589" y="25240"/>
                    </a:lnTo>
                    <a:lnTo>
                      <a:pt x="31398" y="24588"/>
                    </a:lnTo>
                    <a:lnTo>
                      <a:pt x="31206" y="23956"/>
                    </a:lnTo>
                    <a:lnTo>
                      <a:pt x="30814" y="22711"/>
                    </a:lnTo>
                    <a:lnTo>
                      <a:pt x="30440" y="21504"/>
                    </a:lnTo>
                    <a:lnTo>
                      <a:pt x="30268" y="20920"/>
                    </a:lnTo>
                    <a:lnTo>
                      <a:pt x="30105" y="20345"/>
                    </a:lnTo>
                    <a:lnTo>
                      <a:pt x="29961" y="19780"/>
                    </a:lnTo>
                    <a:lnTo>
                      <a:pt x="29837" y="19225"/>
                    </a:lnTo>
                    <a:lnTo>
                      <a:pt x="29731" y="18688"/>
                    </a:lnTo>
                    <a:lnTo>
                      <a:pt x="29693" y="18430"/>
                    </a:lnTo>
                    <a:lnTo>
                      <a:pt x="29655" y="18171"/>
                    </a:lnTo>
                    <a:lnTo>
                      <a:pt x="29626" y="17912"/>
                    </a:lnTo>
                    <a:lnTo>
                      <a:pt x="29607" y="17654"/>
                    </a:lnTo>
                    <a:lnTo>
                      <a:pt x="29597" y="17405"/>
                    </a:lnTo>
                    <a:lnTo>
                      <a:pt x="29588" y="17165"/>
                    </a:lnTo>
                    <a:lnTo>
                      <a:pt x="30162" y="17127"/>
                    </a:lnTo>
                    <a:lnTo>
                      <a:pt x="30708" y="17089"/>
                    </a:lnTo>
                    <a:lnTo>
                      <a:pt x="31245" y="17041"/>
                    </a:lnTo>
                    <a:lnTo>
                      <a:pt x="31762" y="16974"/>
                    </a:lnTo>
                    <a:lnTo>
                      <a:pt x="32269" y="16907"/>
                    </a:lnTo>
                    <a:lnTo>
                      <a:pt x="32748" y="16830"/>
                    </a:lnTo>
                    <a:lnTo>
                      <a:pt x="33227" y="16734"/>
                    </a:lnTo>
                    <a:lnTo>
                      <a:pt x="33677" y="16638"/>
                    </a:lnTo>
                    <a:lnTo>
                      <a:pt x="34128" y="16523"/>
                    </a:lnTo>
                    <a:lnTo>
                      <a:pt x="34559" y="16399"/>
                    </a:lnTo>
                    <a:lnTo>
                      <a:pt x="34980" y="16265"/>
                    </a:lnTo>
                    <a:lnTo>
                      <a:pt x="35382" y="16121"/>
                    </a:lnTo>
                    <a:lnTo>
                      <a:pt x="35785" y="15968"/>
                    </a:lnTo>
                    <a:lnTo>
                      <a:pt x="36168" y="15795"/>
                    </a:lnTo>
                    <a:lnTo>
                      <a:pt x="36551" y="15613"/>
                    </a:lnTo>
                    <a:lnTo>
                      <a:pt x="36915" y="15422"/>
                    </a:lnTo>
                    <a:lnTo>
                      <a:pt x="37001" y="15336"/>
                    </a:lnTo>
                    <a:lnTo>
                      <a:pt x="37068" y="15230"/>
                    </a:lnTo>
                    <a:lnTo>
                      <a:pt x="37135" y="15115"/>
                    </a:lnTo>
                    <a:lnTo>
                      <a:pt x="37183" y="14991"/>
                    </a:lnTo>
                    <a:lnTo>
                      <a:pt x="37231" y="14847"/>
                    </a:lnTo>
                    <a:lnTo>
                      <a:pt x="37269" y="14694"/>
                    </a:lnTo>
                    <a:lnTo>
                      <a:pt x="37308" y="14522"/>
                    </a:lnTo>
                    <a:lnTo>
                      <a:pt x="37327" y="14349"/>
                    </a:lnTo>
                    <a:lnTo>
                      <a:pt x="37346" y="14158"/>
                    </a:lnTo>
                    <a:lnTo>
                      <a:pt x="37356" y="13956"/>
                    </a:lnTo>
                    <a:lnTo>
                      <a:pt x="37356" y="13746"/>
                    </a:lnTo>
                    <a:lnTo>
                      <a:pt x="37346" y="13525"/>
                    </a:lnTo>
                    <a:lnTo>
                      <a:pt x="37336" y="13296"/>
                    </a:lnTo>
                    <a:lnTo>
                      <a:pt x="37317" y="13056"/>
                    </a:lnTo>
                    <a:lnTo>
                      <a:pt x="37260" y="12558"/>
                    </a:lnTo>
                    <a:lnTo>
                      <a:pt x="37174" y="12031"/>
                    </a:lnTo>
                    <a:lnTo>
                      <a:pt x="37068" y="11485"/>
                    </a:lnTo>
                    <a:lnTo>
                      <a:pt x="36934" y="10911"/>
                    </a:lnTo>
                    <a:lnTo>
                      <a:pt x="36781" y="10317"/>
                    </a:lnTo>
                    <a:lnTo>
                      <a:pt x="36608" y="9713"/>
                    </a:lnTo>
                    <a:lnTo>
                      <a:pt x="36407" y="9100"/>
                    </a:lnTo>
                    <a:lnTo>
                      <a:pt x="36187" y="8478"/>
                    </a:lnTo>
                    <a:lnTo>
                      <a:pt x="35957" y="7855"/>
                    </a:lnTo>
                    <a:lnTo>
                      <a:pt x="35699" y="7232"/>
                    </a:lnTo>
                    <a:lnTo>
                      <a:pt x="35430" y="6619"/>
                    </a:lnTo>
                    <a:lnTo>
                      <a:pt x="35143" y="6016"/>
                    </a:lnTo>
                    <a:lnTo>
                      <a:pt x="34846" y="5422"/>
                    </a:lnTo>
                    <a:lnTo>
                      <a:pt x="34530" y="4857"/>
                    </a:lnTo>
                    <a:lnTo>
                      <a:pt x="34204" y="4302"/>
                    </a:lnTo>
                    <a:lnTo>
                      <a:pt x="34032" y="4033"/>
                    </a:lnTo>
                    <a:lnTo>
                      <a:pt x="33869" y="3775"/>
                    </a:lnTo>
                    <a:lnTo>
                      <a:pt x="33697" y="3516"/>
                    </a:lnTo>
                    <a:lnTo>
                      <a:pt x="33515" y="3277"/>
                    </a:lnTo>
                    <a:lnTo>
                      <a:pt x="33342" y="3037"/>
                    </a:lnTo>
                    <a:lnTo>
                      <a:pt x="33160" y="2807"/>
                    </a:lnTo>
                    <a:lnTo>
                      <a:pt x="32978" y="2587"/>
                    </a:lnTo>
                    <a:lnTo>
                      <a:pt x="32796" y="2376"/>
                    </a:lnTo>
                    <a:lnTo>
                      <a:pt x="32605" y="2175"/>
                    </a:lnTo>
                    <a:lnTo>
                      <a:pt x="32413" y="1984"/>
                    </a:lnTo>
                    <a:lnTo>
                      <a:pt x="32231" y="1811"/>
                    </a:lnTo>
                    <a:lnTo>
                      <a:pt x="32040" y="1639"/>
                    </a:lnTo>
                    <a:lnTo>
                      <a:pt x="31848" y="1485"/>
                    </a:lnTo>
                    <a:lnTo>
                      <a:pt x="31647" y="1342"/>
                    </a:lnTo>
                    <a:lnTo>
                      <a:pt x="31455" y="1217"/>
                    </a:lnTo>
                    <a:lnTo>
                      <a:pt x="31264" y="1102"/>
                    </a:lnTo>
                    <a:lnTo>
                      <a:pt x="31063" y="997"/>
                    </a:lnTo>
                    <a:lnTo>
                      <a:pt x="30861" y="911"/>
                    </a:lnTo>
                    <a:lnTo>
                      <a:pt x="30670" y="834"/>
                    </a:lnTo>
                    <a:lnTo>
                      <a:pt x="30469" y="777"/>
                    </a:lnTo>
                    <a:lnTo>
                      <a:pt x="29990" y="643"/>
                    </a:lnTo>
                    <a:lnTo>
                      <a:pt x="29511" y="518"/>
                    </a:lnTo>
                    <a:lnTo>
                      <a:pt x="29022" y="413"/>
                    </a:lnTo>
                    <a:lnTo>
                      <a:pt x="28524" y="317"/>
                    </a:lnTo>
                    <a:lnTo>
                      <a:pt x="28026" y="231"/>
                    </a:lnTo>
                    <a:lnTo>
                      <a:pt x="27519" y="164"/>
                    </a:lnTo>
                    <a:lnTo>
                      <a:pt x="27011" y="106"/>
                    </a:lnTo>
                    <a:lnTo>
                      <a:pt x="26503" y="58"/>
                    </a:lnTo>
                    <a:lnTo>
                      <a:pt x="25986" y="30"/>
                    </a:lnTo>
                    <a:lnTo>
                      <a:pt x="25478" y="10"/>
                    </a:lnTo>
                    <a:lnTo>
                      <a:pt x="2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1785607" y="2868579"/>
                <a:ext cx="674576" cy="26046"/>
              </a:xfrm>
              <a:custGeom>
                <a:avLst/>
                <a:gdLst/>
                <a:ahLst/>
                <a:cxnLst/>
                <a:rect l="l" t="t" r="r" b="b"/>
                <a:pathLst>
                  <a:path w="24320" h="939" extrusionOk="0">
                    <a:moveTo>
                      <a:pt x="29" y="0"/>
                    </a:moveTo>
                    <a:lnTo>
                      <a:pt x="0" y="201"/>
                    </a:lnTo>
                    <a:lnTo>
                      <a:pt x="900" y="307"/>
                    </a:lnTo>
                    <a:lnTo>
                      <a:pt x="1782" y="393"/>
                    </a:lnTo>
                    <a:lnTo>
                      <a:pt x="2653" y="479"/>
                    </a:lnTo>
                    <a:lnTo>
                      <a:pt x="3515" y="546"/>
                    </a:lnTo>
                    <a:lnTo>
                      <a:pt x="4358" y="613"/>
                    </a:lnTo>
                    <a:lnTo>
                      <a:pt x="5191" y="680"/>
                    </a:lnTo>
                    <a:lnTo>
                      <a:pt x="6006" y="728"/>
                    </a:lnTo>
                    <a:lnTo>
                      <a:pt x="6810" y="776"/>
                    </a:lnTo>
                    <a:lnTo>
                      <a:pt x="8381" y="853"/>
                    </a:lnTo>
                    <a:lnTo>
                      <a:pt x="9894" y="901"/>
                    </a:lnTo>
                    <a:lnTo>
                      <a:pt x="11341" y="929"/>
                    </a:lnTo>
                    <a:lnTo>
                      <a:pt x="12720" y="939"/>
                    </a:lnTo>
                    <a:lnTo>
                      <a:pt x="14032" y="929"/>
                    </a:lnTo>
                    <a:lnTo>
                      <a:pt x="15268" y="901"/>
                    </a:lnTo>
                    <a:lnTo>
                      <a:pt x="16436" y="872"/>
                    </a:lnTo>
                    <a:lnTo>
                      <a:pt x="17538" y="824"/>
                    </a:lnTo>
                    <a:lnTo>
                      <a:pt x="18563" y="767"/>
                    </a:lnTo>
                    <a:lnTo>
                      <a:pt x="19521" y="709"/>
                    </a:lnTo>
                    <a:lnTo>
                      <a:pt x="20383" y="642"/>
                    </a:lnTo>
                    <a:lnTo>
                      <a:pt x="21178" y="575"/>
                    </a:lnTo>
                    <a:lnTo>
                      <a:pt x="21886" y="508"/>
                    </a:lnTo>
                    <a:lnTo>
                      <a:pt x="22509" y="441"/>
                    </a:lnTo>
                    <a:lnTo>
                      <a:pt x="23486" y="326"/>
                    </a:lnTo>
                    <a:lnTo>
                      <a:pt x="24089" y="240"/>
                    </a:lnTo>
                    <a:lnTo>
                      <a:pt x="24319" y="201"/>
                    </a:lnTo>
                    <a:lnTo>
                      <a:pt x="24281" y="0"/>
                    </a:lnTo>
                    <a:lnTo>
                      <a:pt x="23802" y="67"/>
                    </a:lnTo>
                    <a:lnTo>
                      <a:pt x="23237" y="144"/>
                    </a:lnTo>
                    <a:lnTo>
                      <a:pt x="22471" y="230"/>
                    </a:lnTo>
                    <a:lnTo>
                      <a:pt x="21503" y="336"/>
                    </a:lnTo>
                    <a:lnTo>
                      <a:pt x="20344" y="431"/>
                    </a:lnTo>
                    <a:lnTo>
                      <a:pt x="19003" y="527"/>
                    </a:lnTo>
                    <a:lnTo>
                      <a:pt x="18275" y="575"/>
                    </a:lnTo>
                    <a:lnTo>
                      <a:pt x="17490" y="613"/>
                    </a:lnTo>
                    <a:lnTo>
                      <a:pt x="16676" y="652"/>
                    </a:lnTo>
                    <a:lnTo>
                      <a:pt x="15814" y="680"/>
                    </a:lnTo>
                    <a:lnTo>
                      <a:pt x="14913" y="699"/>
                    </a:lnTo>
                    <a:lnTo>
                      <a:pt x="13975" y="719"/>
                    </a:lnTo>
                    <a:lnTo>
                      <a:pt x="12998" y="728"/>
                    </a:lnTo>
                    <a:lnTo>
                      <a:pt x="11982" y="719"/>
                    </a:lnTo>
                    <a:lnTo>
                      <a:pt x="10938" y="709"/>
                    </a:lnTo>
                    <a:lnTo>
                      <a:pt x="9847" y="690"/>
                    </a:lnTo>
                    <a:lnTo>
                      <a:pt x="8726" y="652"/>
                    </a:lnTo>
                    <a:lnTo>
                      <a:pt x="7576" y="604"/>
                    </a:lnTo>
                    <a:lnTo>
                      <a:pt x="6398" y="546"/>
                    </a:lnTo>
                    <a:lnTo>
                      <a:pt x="5182" y="470"/>
                    </a:lnTo>
                    <a:lnTo>
                      <a:pt x="3937" y="374"/>
                    </a:lnTo>
                    <a:lnTo>
                      <a:pt x="2663" y="268"/>
                    </a:lnTo>
                    <a:lnTo>
                      <a:pt x="1351" y="144"/>
                    </a:lnTo>
                    <a:lnTo>
                      <a:pt x="29"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1787715" y="2107681"/>
                <a:ext cx="31371" cy="190779"/>
              </a:xfrm>
              <a:custGeom>
                <a:avLst/>
                <a:gdLst/>
                <a:ahLst/>
                <a:cxnLst/>
                <a:rect l="l" t="t" r="r" b="b"/>
                <a:pathLst>
                  <a:path w="1131" h="6878" extrusionOk="0">
                    <a:moveTo>
                      <a:pt x="499" y="0"/>
                    </a:moveTo>
                    <a:lnTo>
                      <a:pt x="298" y="77"/>
                    </a:lnTo>
                    <a:lnTo>
                      <a:pt x="355" y="259"/>
                    </a:lnTo>
                    <a:lnTo>
                      <a:pt x="403" y="431"/>
                    </a:lnTo>
                    <a:lnTo>
                      <a:pt x="441" y="603"/>
                    </a:lnTo>
                    <a:lnTo>
                      <a:pt x="470" y="776"/>
                    </a:lnTo>
                    <a:lnTo>
                      <a:pt x="489" y="939"/>
                    </a:lnTo>
                    <a:lnTo>
                      <a:pt x="489" y="1111"/>
                    </a:lnTo>
                    <a:lnTo>
                      <a:pt x="489" y="1274"/>
                    </a:lnTo>
                    <a:lnTo>
                      <a:pt x="489" y="1446"/>
                    </a:lnTo>
                    <a:lnTo>
                      <a:pt x="470" y="1609"/>
                    </a:lnTo>
                    <a:lnTo>
                      <a:pt x="451" y="1772"/>
                    </a:lnTo>
                    <a:lnTo>
                      <a:pt x="393" y="2098"/>
                    </a:lnTo>
                    <a:lnTo>
                      <a:pt x="326" y="2433"/>
                    </a:lnTo>
                    <a:lnTo>
                      <a:pt x="250" y="2759"/>
                    </a:lnTo>
                    <a:lnTo>
                      <a:pt x="144" y="3228"/>
                    </a:lnTo>
                    <a:lnTo>
                      <a:pt x="96" y="3467"/>
                    </a:lnTo>
                    <a:lnTo>
                      <a:pt x="58" y="3707"/>
                    </a:lnTo>
                    <a:lnTo>
                      <a:pt x="29" y="3956"/>
                    </a:lnTo>
                    <a:lnTo>
                      <a:pt x="10" y="4195"/>
                    </a:lnTo>
                    <a:lnTo>
                      <a:pt x="1" y="4444"/>
                    </a:lnTo>
                    <a:lnTo>
                      <a:pt x="10" y="4693"/>
                    </a:lnTo>
                    <a:lnTo>
                      <a:pt x="39" y="4952"/>
                    </a:lnTo>
                    <a:lnTo>
                      <a:pt x="96" y="5211"/>
                    </a:lnTo>
                    <a:lnTo>
                      <a:pt x="163" y="5479"/>
                    </a:lnTo>
                    <a:lnTo>
                      <a:pt x="211" y="5603"/>
                    </a:lnTo>
                    <a:lnTo>
                      <a:pt x="269" y="5747"/>
                    </a:lnTo>
                    <a:lnTo>
                      <a:pt x="326" y="5881"/>
                    </a:lnTo>
                    <a:lnTo>
                      <a:pt x="393" y="6015"/>
                    </a:lnTo>
                    <a:lnTo>
                      <a:pt x="470" y="6159"/>
                    </a:lnTo>
                    <a:lnTo>
                      <a:pt x="556" y="6293"/>
                    </a:lnTo>
                    <a:lnTo>
                      <a:pt x="642" y="6437"/>
                    </a:lnTo>
                    <a:lnTo>
                      <a:pt x="748" y="6580"/>
                    </a:lnTo>
                    <a:lnTo>
                      <a:pt x="853" y="6724"/>
                    </a:lnTo>
                    <a:lnTo>
                      <a:pt x="968" y="6877"/>
                    </a:lnTo>
                    <a:lnTo>
                      <a:pt x="1131" y="6743"/>
                    </a:lnTo>
                    <a:lnTo>
                      <a:pt x="1026" y="6599"/>
                    </a:lnTo>
                    <a:lnTo>
                      <a:pt x="920" y="6465"/>
                    </a:lnTo>
                    <a:lnTo>
                      <a:pt x="824" y="6331"/>
                    </a:lnTo>
                    <a:lnTo>
                      <a:pt x="738" y="6197"/>
                    </a:lnTo>
                    <a:lnTo>
                      <a:pt x="662" y="6063"/>
                    </a:lnTo>
                    <a:lnTo>
                      <a:pt x="585" y="5929"/>
                    </a:lnTo>
                    <a:lnTo>
                      <a:pt x="518" y="5804"/>
                    </a:lnTo>
                    <a:lnTo>
                      <a:pt x="460" y="5670"/>
                    </a:lnTo>
                    <a:lnTo>
                      <a:pt x="365" y="5421"/>
                    </a:lnTo>
                    <a:lnTo>
                      <a:pt x="298" y="5172"/>
                    </a:lnTo>
                    <a:lnTo>
                      <a:pt x="250" y="4923"/>
                    </a:lnTo>
                    <a:lnTo>
                      <a:pt x="221" y="4684"/>
                    </a:lnTo>
                    <a:lnTo>
                      <a:pt x="211" y="4444"/>
                    </a:lnTo>
                    <a:lnTo>
                      <a:pt x="221" y="4205"/>
                    </a:lnTo>
                    <a:lnTo>
                      <a:pt x="231" y="3975"/>
                    </a:lnTo>
                    <a:lnTo>
                      <a:pt x="269" y="3745"/>
                    </a:lnTo>
                    <a:lnTo>
                      <a:pt x="307" y="3506"/>
                    </a:lnTo>
                    <a:lnTo>
                      <a:pt x="355" y="3276"/>
                    </a:lnTo>
                    <a:lnTo>
                      <a:pt x="460" y="2806"/>
                    </a:lnTo>
                    <a:lnTo>
                      <a:pt x="527" y="2481"/>
                    </a:lnTo>
                    <a:lnTo>
                      <a:pt x="604" y="2146"/>
                    </a:lnTo>
                    <a:lnTo>
                      <a:pt x="662" y="1801"/>
                    </a:lnTo>
                    <a:lnTo>
                      <a:pt x="681" y="1628"/>
                    </a:lnTo>
                    <a:lnTo>
                      <a:pt x="690" y="1456"/>
                    </a:lnTo>
                    <a:lnTo>
                      <a:pt x="700" y="1283"/>
                    </a:lnTo>
                    <a:lnTo>
                      <a:pt x="700" y="1102"/>
                    </a:lnTo>
                    <a:lnTo>
                      <a:pt x="690" y="920"/>
                    </a:lnTo>
                    <a:lnTo>
                      <a:pt x="681" y="747"/>
                    </a:lnTo>
                    <a:lnTo>
                      <a:pt x="652" y="565"/>
                    </a:lnTo>
                    <a:lnTo>
                      <a:pt x="614" y="374"/>
                    </a:lnTo>
                    <a:lnTo>
                      <a:pt x="556" y="192"/>
                    </a:lnTo>
                    <a:lnTo>
                      <a:pt x="499"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426400" y="2107681"/>
                <a:ext cx="31648" cy="190779"/>
              </a:xfrm>
              <a:custGeom>
                <a:avLst/>
                <a:gdLst/>
                <a:ahLst/>
                <a:cxnLst/>
                <a:rect l="l" t="t" r="r" b="b"/>
                <a:pathLst>
                  <a:path w="1141" h="6878" extrusionOk="0">
                    <a:moveTo>
                      <a:pt x="643" y="0"/>
                    </a:moveTo>
                    <a:lnTo>
                      <a:pt x="576" y="192"/>
                    </a:lnTo>
                    <a:lnTo>
                      <a:pt x="528" y="374"/>
                    </a:lnTo>
                    <a:lnTo>
                      <a:pt x="489" y="565"/>
                    </a:lnTo>
                    <a:lnTo>
                      <a:pt x="461" y="747"/>
                    </a:lnTo>
                    <a:lnTo>
                      <a:pt x="442" y="920"/>
                    </a:lnTo>
                    <a:lnTo>
                      <a:pt x="432" y="1102"/>
                    </a:lnTo>
                    <a:lnTo>
                      <a:pt x="442" y="1283"/>
                    </a:lnTo>
                    <a:lnTo>
                      <a:pt x="442" y="1456"/>
                    </a:lnTo>
                    <a:lnTo>
                      <a:pt x="461" y="1628"/>
                    </a:lnTo>
                    <a:lnTo>
                      <a:pt x="480" y="1801"/>
                    </a:lnTo>
                    <a:lnTo>
                      <a:pt x="537" y="2136"/>
                    </a:lnTo>
                    <a:lnTo>
                      <a:pt x="604" y="2481"/>
                    </a:lnTo>
                    <a:lnTo>
                      <a:pt x="681" y="2806"/>
                    </a:lnTo>
                    <a:lnTo>
                      <a:pt x="786" y="3276"/>
                    </a:lnTo>
                    <a:lnTo>
                      <a:pt x="834" y="3506"/>
                    </a:lnTo>
                    <a:lnTo>
                      <a:pt x="873" y="3745"/>
                    </a:lnTo>
                    <a:lnTo>
                      <a:pt x="901" y="3975"/>
                    </a:lnTo>
                    <a:lnTo>
                      <a:pt x="920" y="4205"/>
                    </a:lnTo>
                    <a:lnTo>
                      <a:pt x="930" y="4444"/>
                    </a:lnTo>
                    <a:lnTo>
                      <a:pt x="920" y="4684"/>
                    </a:lnTo>
                    <a:lnTo>
                      <a:pt x="892" y="4923"/>
                    </a:lnTo>
                    <a:lnTo>
                      <a:pt x="844" y="5172"/>
                    </a:lnTo>
                    <a:lnTo>
                      <a:pt x="767" y="5421"/>
                    </a:lnTo>
                    <a:lnTo>
                      <a:pt x="671" y="5670"/>
                    </a:lnTo>
                    <a:lnTo>
                      <a:pt x="614" y="5804"/>
                    </a:lnTo>
                    <a:lnTo>
                      <a:pt x="556" y="5929"/>
                    </a:lnTo>
                    <a:lnTo>
                      <a:pt x="480" y="6063"/>
                    </a:lnTo>
                    <a:lnTo>
                      <a:pt x="403" y="6197"/>
                    </a:lnTo>
                    <a:lnTo>
                      <a:pt x="317" y="6331"/>
                    </a:lnTo>
                    <a:lnTo>
                      <a:pt x="221" y="6465"/>
                    </a:lnTo>
                    <a:lnTo>
                      <a:pt x="116" y="6599"/>
                    </a:lnTo>
                    <a:lnTo>
                      <a:pt x="1" y="6743"/>
                    </a:lnTo>
                    <a:lnTo>
                      <a:pt x="164" y="6877"/>
                    </a:lnTo>
                    <a:lnTo>
                      <a:pt x="288" y="6724"/>
                    </a:lnTo>
                    <a:lnTo>
                      <a:pt x="394" y="6580"/>
                    </a:lnTo>
                    <a:lnTo>
                      <a:pt x="489" y="6437"/>
                    </a:lnTo>
                    <a:lnTo>
                      <a:pt x="585" y="6293"/>
                    </a:lnTo>
                    <a:lnTo>
                      <a:pt x="671" y="6159"/>
                    </a:lnTo>
                    <a:lnTo>
                      <a:pt x="738" y="6015"/>
                    </a:lnTo>
                    <a:lnTo>
                      <a:pt x="815" y="5881"/>
                    </a:lnTo>
                    <a:lnTo>
                      <a:pt x="873" y="5747"/>
                    </a:lnTo>
                    <a:lnTo>
                      <a:pt x="920" y="5603"/>
                    </a:lnTo>
                    <a:lnTo>
                      <a:pt x="968" y="5469"/>
                    </a:lnTo>
                    <a:lnTo>
                      <a:pt x="1045" y="5211"/>
                    </a:lnTo>
                    <a:lnTo>
                      <a:pt x="1093" y="4952"/>
                    </a:lnTo>
                    <a:lnTo>
                      <a:pt x="1122" y="4693"/>
                    </a:lnTo>
                    <a:lnTo>
                      <a:pt x="1141" y="4444"/>
                    </a:lnTo>
                    <a:lnTo>
                      <a:pt x="1131" y="4195"/>
                    </a:lnTo>
                    <a:lnTo>
                      <a:pt x="1112" y="3956"/>
                    </a:lnTo>
                    <a:lnTo>
                      <a:pt x="1083" y="3707"/>
                    </a:lnTo>
                    <a:lnTo>
                      <a:pt x="1045" y="3467"/>
                    </a:lnTo>
                    <a:lnTo>
                      <a:pt x="997" y="3228"/>
                    </a:lnTo>
                    <a:lnTo>
                      <a:pt x="892" y="2759"/>
                    </a:lnTo>
                    <a:lnTo>
                      <a:pt x="815" y="2433"/>
                    </a:lnTo>
                    <a:lnTo>
                      <a:pt x="748" y="2098"/>
                    </a:lnTo>
                    <a:lnTo>
                      <a:pt x="691" y="1772"/>
                    </a:lnTo>
                    <a:lnTo>
                      <a:pt x="671" y="1609"/>
                    </a:lnTo>
                    <a:lnTo>
                      <a:pt x="652" y="1446"/>
                    </a:lnTo>
                    <a:lnTo>
                      <a:pt x="643" y="1274"/>
                    </a:lnTo>
                    <a:lnTo>
                      <a:pt x="643" y="1111"/>
                    </a:lnTo>
                    <a:lnTo>
                      <a:pt x="652" y="939"/>
                    </a:lnTo>
                    <a:lnTo>
                      <a:pt x="671" y="776"/>
                    </a:lnTo>
                    <a:lnTo>
                      <a:pt x="700" y="603"/>
                    </a:lnTo>
                    <a:lnTo>
                      <a:pt x="729" y="431"/>
                    </a:lnTo>
                    <a:lnTo>
                      <a:pt x="777" y="259"/>
                    </a:lnTo>
                    <a:lnTo>
                      <a:pt x="844" y="77"/>
                    </a:lnTo>
                    <a:lnTo>
                      <a:pt x="643"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119817" y="2936314"/>
                <a:ext cx="5880" cy="422720"/>
              </a:xfrm>
              <a:custGeom>
                <a:avLst/>
                <a:gdLst/>
                <a:ahLst/>
                <a:cxnLst/>
                <a:rect l="l" t="t" r="r" b="b"/>
                <a:pathLst>
                  <a:path w="212" h="15240" extrusionOk="0">
                    <a:moveTo>
                      <a:pt x="1" y="1"/>
                    </a:moveTo>
                    <a:lnTo>
                      <a:pt x="1" y="15240"/>
                    </a:lnTo>
                    <a:lnTo>
                      <a:pt x="211" y="15240"/>
                    </a:lnTo>
                    <a:lnTo>
                      <a:pt x="211"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1846963" y="2280902"/>
                <a:ext cx="234881" cy="69621"/>
              </a:xfrm>
              <a:custGeom>
                <a:avLst/>
                <a:gdLst/>
                <a:ahLst/>
                <a:cxnLst/>
                <a:rect l="l" t="t" r="r" b="b"/>
                <a:pathLst>
                  <a:path w="8468" h="2510" extrusionOk="0">
                    <a:moveTo>
                      <a:pt x="8276" y="0"/>
                    </a:moveTo>
                    <a:lnTo>
                      <a:pt x="8152" y="230"/>
                    </a:lnTo>
                    <a:lnTo>
                      <a:pt x="8008" y="441"/>
                    </a:lnTo>
                    <a:lnTo>
                      <a:pt x="7845" y="651"/>
                    </a:lnTo>
                    <a:lnTo>
                      <a:pt x="7673" y="843"/>
                    </a:lnTo>
                    <a:lnTo>
                      <a:pt x="7481" y="1025"/>
                    </a:lnTo>
                    <a:lnTo>
                      <a:pt x="7271" y="1197"/>
                    </a:lnTo>
                    <a:lnTo>
                      <a:pt x="7050" y="1360"/>
                    </a:lnTo>
                    <a:lnTo>
                      <a:pt x="6820" y="1504"/>
                    </a:lnTo>
                    <a:lnTo>
                      <a:pt x="6571" y="1648"/>
                    </a:lnTo>
                    <a:lnTo>
                      <a:pt x="6313" y="1772"/>
                    </a:lnTo>
                    <a:lnTo>
                      <a:pt x="6045" y="1887"/>
                    </a:lnTo>
                    <a:lnTo>
                      <a:pt x="5757" y="1983"/>
                    </a:lnTo>
                    <a:lnTo>
                      <a:pt x="5460" y="2069"/>
                    </a:lnTo>
                    <a:lnTo>
                      <a:pt x="5154" y="2146"/>
                    </a:lnTo>
                    <a:lnTo>
                      <a:pt x="4838" y="2203"/>
                    </a:lnTo>
                    <a:lnTo>
                      <a:pt x="4512" y="2251"/>
                    </a:lnTo>
                    <a:lnTo>
                      <a:pt x="4177" y="2289"/>
                    </a:lnTo>
                    <a:lnTo>
                      <a:pt x="3851" y="2299"/>
                    </a:lnTo>
                    <a:lnTo>
                      <a:pt x="3516" y="2299"/>
                    </a:lnTo>
                    <a:lnTo>
                      <a:pt x="3200" y="2289"/>
                    </a:lnTo>
                    <a:lnTo>
                      <a:pt x="2884" y="2251"/>
                    </a:lnTo>
                    <a:lnTo>
                      <a:pt x="2568" y="2213"/>
                    </a:lnTo>
                    <a:lnTo>
                      <a:pt x="2271" y="2146"/>
                    </a:lnTo>
                    <a:lnTo>
                      <a:pt x="1974" y="2079"/>
                    </a:lnTo>
                    <a:lnTo>
                      <a:pt x="1696" y="1983"/>
                    </a:lnTo>
                    <a:lnTo>
                      <a:pt x="1428" y="1887"/>
                    </a:lnTo>
                    <a:lnTo>
                      <a:pt x="1179" y="1772"/>
                    </a:lnTo>
                    <a:lnTo>
                      <a:pt x="939" y="1648"/>
                    </a:lnTo>
                    <a:lnTo>
                      <a:pt x="719" y="1504"/>
                    </a:lnTo>
                    <a:lnTo>
                      <a:pt x="508" y="1360"/>
                    </a:lnTo>
                    <a:lnTo>
                      <a:pt x="326" y="1197"/>
                    </a:lnTo>
                    <a:lnTo>
                      <a:pt x="163" y="1025"/>
                    </a:lnTo>
                    <a:lnTo>
                      <a:pt x="1" y="1159"/>
                    </a:lnTo>
                    <a:lnTo>
                      <a:pt x="144" y="1312"/>
                    </a:lnTo>
                    <a:lnTo>
                      <a:pt x="307" y="1466"/>
                    </a:lnTo>
                    <a:lnTo>
                      <a:pt x="480" y="1600"/>
                    </a:lnTo>
                    <a:lnTo>
                      <a:pt x="671" y="1734"/>
                    </a:lnTo>
                    <a:lnTo>
                      <a:pt x="872" y="1849"/>
                    </a:lnTo>
                    <a:lnTo>
                      <a:pt x="1093" y="1964"/>
                    </a:lnTo>
                    <a:lnTo>
                      <a:pt x="1313" y="2059"/>
                    </a:lnTo>
                    <a:lnTo>
                      <a:pt x="1552" y="2155"/>
                    </a:lnTo>
                    <a:lnTo>
                      <a:pt x="1792" y="2232"/>
                    </a:lnTo>
                    <a:lnTo>
                      <a:pt x="2041" y="2308"/>
                    </a:lnTo>
                    <a:lnTo>
                      <a:pt x="2309" y="2366"/>
                    </a:lnTo>
                    <a:lnTo>
                      <a:pt x="2577" y="2423"/>
                    </a:lnTo>
                    <a:lnTo>
                      <a:pt x="2845" y="2462"/>
                    </a:lnTo>
                    <a:lnTo>
                      <a:pt x="3133" y="2490"/>
                    </a:lnTo>
                    <a:lnTo>
                      <a:pt x="3410" y="2510"/>
                    </a:lnTo>
                    <a:lnTo>
                      <a:pt x="3909" y="2510"/>
                    </a:lnTo>
                    <a:lnTo>
                      <a:pt x="4119" y="2500"/>
                    </a:lnTo>
                    <a:lnTo>
                      <a:pt x="4330" y="2481"/>
                    </a:lnTo>
                    <a:lnTo>
                      <a:pt x="4541" y="2462"/>
                    </a:lnTo>
                    <a:lnTo>
                      <a:pt x="4876" y="2414"/>
                    </a:lnTo>
                    <a:lnTo>
                      <a:pt x="5202" y="2356"/>
                    </a:lnTo>
                    <a:lnTo>
                      <a:pt x="5527" y="2270"/>
                    </a:lnTo>
                    <a:lnTo>
                      <a:pt x="5834" y="2184"/>
                    </a:lnTo>
                    <a:lnTo>
                      <a:pt x="6131" y="2079"/>
                    </a:lnTo>
                    <a:lnTo>
                      <a:pt x="6409" y="1954"/>
                    </a:lnTo>
                    <a:lnTo>
                      <a:pt x="6686" y="1830"/>
                    </a:lnTo>
                    <a:lnTo>
                      <a:pt x="6945" y="1686"/>
                    </a:lnTo>
                    <a:lnTo>
                      <a:pt x="7184" y="1523"/>
                    </a:lnTo>
                    <a:lnTo>
                      <a:pt x="7414" y="1351"/>
                    </a:lnTo>
                    <a:lnTo>
                      <a:pt x="7625" y="1169"/>
                    </a:lnTo>
                    <a:lnTo>
                      <a:pt x="7826" y="977"/>
                    </a:lnTo>
                    <a:lnTo>
                      <a:pt x="8018" y="776"/>
                    </a:lnTo>
                    <a:lnTo>
                      <a:pt x="8180" y="565"/>
                    </a:lnTo>
                    <a:lnTo>
                      <a:pt x="8334" y="335"/>
                    </a:lnTo>
                    <a:lnTo>
                      <a:pt x="8468" y="96"/>
                    </a:lnTo>
                    <a:lnTo>
                      <a:pt x="827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159676" y="2280902"/>
                <a:ext cx="234604" cy="69621"/>
              </a:xfrm>
              <a:custGeom>
                <a:avLst/>
                <a:gdLst/>
                <a:ahLst/>
                <a:cxnLst/>
                <a:rect l="l" t="t" r="r" b="b"/>
                <a:pathLst>
                  <a:path w="8458" h="2510" extrusionOk="0">
                    <a:moveTo>
                      <a:pt x="192" y="0"/>
                    </a:moveTo>
                    <a:lnTo>
                      <a:pt x="0" y="96"/>
                    </a:lnTo>
                    <a:lnTo>
                      <a:pt x="134" y="335"/>
                    </a:lnTo>
                    <a:lnTo>
                      <a:pt x="288" y="565"/>
                    </a:lnTo>
                    <a:lnTo>
                      <a:pt x="450" y="776"/>
                    </a:lnTo>
                    <a:lnTo>
                      <a:pt x="632" y="977"/>
                    </a:lnTo>
                    <a:lnTo>
                      <a:pt x="834" y="1169"/>
                    </a:lnTo>
                    <a:lnTo>
                      <a:pt x="1054" y="1351"/>
                    </a:lnTo>
                    <a:lnTo>
                      <a:pt x="1284" y="1523"/>
                    </a:lnTo>
                    <a:lnTo>
                      <a:pt x="1523" y="1686"/>
                    </a:lnTo>
                    <a:lnTo>
                      <a:pt x="1782" y="1830"/>
                    </a:lnTo>
                    <a:lnTo>
                      <a:pt x="2050" y="1954"/>
                    </a:lnTo>
                    <a:lnTo>
                      <a:pt x="2337" y="2079"/>
                    </a:lnTo>
                    <a:lnTo>
                      <a:pt x="2634" y="2184"/>
                    </a:lnTo>
                    <a:lnTo>
                      <a:pt x="2941" y="2270"/>
                    </a:lnTo>
                    <a:lnTo>
                      <a:pt x="3257" y="2356"/>
                    </a:lnTo>
                    <a:lnTo>
                      <a:pt x="3592" y="2414"/>
                    </a:lnTo>
                    <a:lnTo>
                      <a:pt x="3927" y="2462"/>
                    </a:lnTo>
                    <a:lnTo>
                      <a:pt x="4138" y="2481"/>
                    </a:lnTo>
                    <a:lnTo>
                      <a:pt x="4349" y="2500"/>
                    </a:lnTo>
                    <a:lnTo>
                      <a:pt x="4560" y="2510"/>
                    </a:lnTo>
                    <a:lnTo>
                      <a:pt x="5058" y="2510"/>
                    </a:lnTo>
                    <a:lnTo>
                      <a:pt x="5335" y="2490"/>
                    </a:lnTo>
                    <a:lnTo>
                      <a:pt x="5613" y="2462"/>
                    </a:lnTo>
                    <a:lnTo>
                      <a:pt x="5891" y="2423"/>
                    </a:lnTo>
                    <a:lnTo>
                      <a:pt x="6159" y="2366"/>
                    </a:lnTo>
                    <a:lnTo>
                      <a:pt x="6418" y="2308"/>
                    </a:lnTo>
                    <a:lnTo>
                      <a:pt x="6676" y="2232"/>
                    </a:lnTo>
                    <a:lnTo>
                      <a:pt x="6916" y="2155"/>
                    </a:lnTo>
                    <a:lnTo>
                      <a:pt x="7155" y="2059"/>
                    </a:lnTo>
                    <a:lnTo>
                      <a:pt x="7376" y="1964"/>
                    </a:lnTo>
                    <a:lnTo>
                      <a:pt x="7586" y="1849"/>
                    </a:lnTo>
                    <a:lnTo>
                      <a:pt x="7797" y="1734"/>
                    </a:lnTo>
                    <a:lnTo>
                      <a:pt x="7979" y="1600"/>
                    </a:lnTo>
                    <a:lnTo>
                      <a:pt x="8161" y="1466"/>
                    </a:lnTo>
                    <a:lnTo>
                      <a:pt x="8314" y="1312"/>
                    </a:lnTo>
                    <a:lnTo>
                      <a:pt x="8458" y="1159"/>
                    </a:lnTo>
                    <a:lnTo>
                      <a:pt x="8305" y="1025"/>
                    </a:lnTo>
                    <a:lnTo>
                      <a:pt x="8142" y="1197"/>
                    </a:lnTo>
                    <a:lnTo>
                      <a:pt x="7950" y="1360"/>
                    </a:lnTo>
                    <a:lnTo>
                      <a:pt x="7749" y="1504"/>
                    </a:lnTo>
                    <a:lnTo>
                      <a:pt x="7529" y="1648"/>
                    </a:lnTo>
                    <a:lnTo>
                      <a:pt x="7289" y="1772"/>
                    </a:lnTo>
                    <a:lnTo>
                      <a:pt x="7040" y="1887"/>
                    </a:lnTo>
                    <a:lnTo>
                      <a:pt x="6772" y="1983"/>
                    </a:lnTo>
                    <a:lnTo>
                      <a:pt x="6485" y="2069"/>
                    </a:lnTo>
                    <a:lnTo>
                      <a:pt x="6197" y="2146"/>
                    </a:lnTo>
                    <a:lnTo>
                      <a:pt x="5891" y="2203"/>
                    </a:lnTo>
                    <a:lnTo>
                      <a:pt x="5584" y="2251"/>
                    </a:lnTo>
                    <a:lnTo>
                      <a:pt x="5268" y="2280"/>
                    </a:lnTo>
                    <a:lnTo>
                      <a:pt x="4943" y="2299"/>
                    </a:lnTo>
                    <a:lnTo>
                      <a:pt x="4617" y="2299"/>
                    </a:lnTo>
                    <a:lnTo>
                      <a:pt x="4282" y="2289"/>
                    </a:lnTo>
                    <a:lnTo>
                      <a:pt x="3956" y="2251"/>
                    </a:lnTo>
                    <a:lnTo>
                      <a:pt x="3630" y="2203"/>
                    </a:lnTo>
                    <a:lnTo>
                      <a:pt x="3314" y="2146"/>
                    </a:lnTo>
                    <a:lnTo>
                      <a:pt x="3008" y="2069"/>
                    </a:lnTo>
                    <a:lnTo>
                      <a:pt x="2711" y="1983"/>
                    </a:lnTo>
                    <a:lnTo>
                      <a:pt x="2424" y="1887"/>
                    </a:lnTo>
                    <a:lnTo>
                      <a:pt x="2155" y="1772"/>
                    </a:lnTo>
                    <a:lnTo>
                      <a:pt x="1897" y="1648"/>
                    </a:lnTo>
                    <a:lnTo>
                      <a:pt x="1648" y="1504"/>
                    </a:lnTo>
                    <a:lnTo>
                      <a:pt x="1408" y="1360"/>
                    </a:lnTo>
                    <a:lnTo>
                      <a:pt x="1188" y="1197"/>
                    </a:lnTo>
                    <a:lnTo>
                      <a:pt x="987" y="1025"/>
                    </a:lnTo>
                    <a:lnTo>
                      <a:pt x="795" y="843"/>
                    </a:lnTo>
                    <a:lnTo>
                      <a:pt x="613" y="642"/>
                    </a:lnTo>
                    <a:lnTo>
                      <a:pt x="460" y="441"/>
                    </a:lnTo>
                    <a:lnTo>
                      <a:pt x="316" y="230"/>
                    </a:lnTo>
                    <a:lnTo>
                      <a:pt x="192"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1734321" y="2463416"/>
                <a:ext cx="167396" cy="295182"/>
              </a:xfrm>
              <a:custGeom>
                <a:avLst/>
                <a:gdLst/>
                <a:ahLst/>
                <a:cxnLst/>
                <a:rect l="l" t="t" r="r" b="b"/>
                <a:pathLst>
                  <a:path w="6035" h="10642" extrusionOk="0">
                    <a:moveTo>
                      <a:pt x="1859" y="0"/>
                    </a:moveTo>
                    <a:lnTo>
                      <a:pt x="1600" y="412"/>
                    </a:lnTo>
                    <a:lnTo>
                      <a:pt x="1351" y="824"/>
                    </a:lnTo>
                    <a:lnTo>
                      <a:pt x="1121" y="1246"/>
                    </a:lnTo>
                    <a:lnTo>
                      <a:pt x="910" y="1677"/>
                    </a:lnTo>
                    <a:lnTo>
                      <a:pt x="815" y="1887"/>
                    </a:lnTo>
                    <a:lnTo>
                      <a:pt x="719" y="2108"/>
                    </a:lnTo>
                    <a:lnTo>
                      <a:pt x="633" y="2337"/>
                    </a:lnTo>
                    <a:lnTo>
                      <a:pt x="546" y="2558"/>
                    </a:lnTo>
                    <a:lnTo>
                      <a:pt x="470" y="2797"/>
                    </a:lnTo>
                    <a:lnTo>
                      <a:pt x="403" y="3027"/>
                    </a:lnTo>
                    <a:lnTo>
                      <a:pt x="336" y="3267"/>
                    </a:lnTo>
                    <a:lnTo>
                      <a:pt x="278" y="3516"/>
                    </a:lnTo>
                    <a:lnTo>
                      <a:pt x="221" y="3765"/>
                    </a:lnTo>
                    <a:lnTo>
                      <a:pt x="173" y="4014"/>
                    </a:lnTo>
                    <a:lnTo>
                      <a:pt x="135" y="4272"/>
                    </a:lnTo>
                    <a:lnTo>
                      <a:pt x="96" y="4540"/>
                    </a:lnTo>
                    <a:lnTo>
                      <a:pt x="58" y="4809"/>
                    </a:lnTo>
                    <a:lnTo>
                      <a:pt x="39" y="5086"/>
                    </a:lnTo>
                    <a:lnTo>
                      <a:pt x="20" y="5374"/>
                    </a:lnTo>
                    <a:lnTo>
                      <a:pt x="0" y="5661"/>
                    </a:lnTo>
                    <a:lnTo>
                      <a:pt x="0" y="5958"/>
                    </a:lnTo>
                    <a:lnTo>
                      <a:pt x="0" y="6265"/>
                    </a:lnTo>
                    <a:lnTo>
                      <a:pt x="0" y="6581"/>
                    </a:lnTo>
                    <a:lnTo>
                      <a:pt x="10" y="6906"/>
                    </a:lnTo>
                    <a:lnTo>
                      <a:pt x="29" y="7232"/>
                    </a:lnTo>
                    <a:lnTo>
                      <a:pt x="58" y="7577"/>
                    </a:lnTo>
                    <a:lnTo>
                      <a:pt x="87" y="7922"/>
                    </a:lnTo>
                    <a:lnTo>
                      <a:pt x="125" y="8276"/>
                    </a:lnTo>
                    <a:lnTo>
                      <a:pt x="2510" y="10642"/>
                    </a:lnTo>
                    <a:lnTo>
                      <a:pt x="2673" y="10517"/>
                    </a:lnTo>
                    <a:lnTo>
                      <a:pt x="2836" y="10374"/>
                    </a:lnTo>
                    <a:lnTo>
                      <a:pt x="2998" y="10220"/>
                    </a:lnTo>
                    <a:lnTo>
                      <a:pt x="3161" y="10048"/>
                    </a:lnTo>
                    <a:lnTo>
                      <a:pt x="3324" y="9876"/>
                    </a:lnTo>
                    <a:lnTo>
                      <a:pt x="3487" y="9684"/>
                    </a:lnTo>
                    <a:lnTo>
                      <a:pt x="3650" y="9483"/>
                    </a:lnTo>
                    <a:lnTo>
                      <a:pt x="3803" y="9282"/>
                    </a:lnTo>
                    <a:lnTo>
                      <a:pt x="4110" y="8851"/>
                    </a:lnTo>
                    <a:lnTo>
                      <a:pt x="4397" y="8401"/>
                    </a:lnTo>
                    <a:lnTo>
                      <a:pt x="4675" y="7950"/>
                    </a:lnTo>
                    <a:lnTo>
                      <a:pt x="4933" y="7510"/>
                    </a:lnTo>
                    <a:lnTo>
                      <a:pt x="5173" y="7079"/>
                    </a:lnTo>
                    <a:lnTo>
                      <a:pt x="5383" y="6676"/>
                    </a:lnTo>
                    <a:lnTo>
                      <a:pt x="5575" y="6303"/>
                    </a:lnTo>
                    <a:lnTo>
                      <a:pt x="5738" y="5977"/>
                    </a:lnTo>
                    <a:lnTo>
                      <a:pt x="5958" y="5498"/>
                    </a:lnTo>
                    <a:lnTo>
                      <a:pt x="6035" y="5326"/>
                    </a:lnTo>
                    <a:lnTo>
                      <a:pt x="1859" y="0"/>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331566" y="2458368"/>
                <a:ext cx="185203" cy="310078"/>
              </a:xfrm>
              <a:custGeom>
                <a:avLst/>
                <a:gdLst/>
                <a:ahLst/>
                <a:cxnLst/>
                <a:rect l="l" t="t" r="r" b="b"/>
                <a:pathLst>
                  <a:path w="6677" h="11179" extrusionOk="0">
                    <a:moveTo>
                      <a:pt x="4895" y="0"/>
                    </a:moveTo>
                    <a:lnTo>
                      <a:pt x="0" y="5776"/>
                    </a:lnTo>
                    <a:lnTo>
                      <a:pt x="39" y="5939"/>
                    </a:lnTo>
                    <a:lnTo>
                      <a:pt x="96" y="6130"/>
                    </a:lnTo>
                    <a:lnTo>
                      <a:pt x="173" y="6389"/>
                    </a:lnTo>
                    <a:lnTo>
                      <a:pt x="278" y="6696"/>
                    </a:lnTo>
                    <a:lnTo>
                      <a:pt x="412" y="7050"/>
                    </a:lnTo>
                    <a:lnTo>
                      <a:pt x="575" y="7433"/>
                    </a:lnTo>
                    <a:lnTo>
                      <a:pt x="767" y="7855"/>
                    </a:lnTo>
                    <a:lnTo>
                      <a:pt x="987" y="8286"/>
                    </a:lnTo>
                    <a:lnTo>
                      <a:pt x="1112" y="8506"/>
                    </a:lnTo>
                    <a:lnTo>
                      <a:pt x="1246" y="8736"/>
                    </a:lnTo>
                    <a:lnTo>
                      <a:pt x="1389" y="8956"/>
                    </a:lnTo>
                    <a:lnTo>
                      <a:pt x="1543" y="9186"/>
                    </a:lnTo>
                    <a:lnTo>
                      <a:pt x="1696" y="9406"/>
                    </a:lnTo>
                    <a:lnTo>
                      <a:pt x="1868" y="9627"/>
                    </a:lnTo>
                    <a:lnTo>
                      <a:pt x="2050" y="9847"/>
                    </a:lnTo>
                    <a:lnTo>
                      <a:pt x="2232" y="10058"/>
                    </a:lnTo>
                    <a:lnTo>
                      <a:pt x="2433" y="10268"/>
                    </a:lnTo>
                    <a:lnTo>
                      <a:pt x="2635" y="10469"/>
                    </a:lnTo>
                    <a:lnTo>
                      <a:pt x="2855" y="10661"/>
                    </a:lnTo>
                    <a:lnTo>
                      <a:pt x="3085" y="10843"/>
                    </a:lnTo>
                    <a:lnTo>
                      <a:pt x="3324" y="11015"/>
                    </a:lnTo>
                    <a:lnTo>
                      <a:pt x="3573" y="11178"/>
                    </a:lnTo>
                    <a:lnTo>
                      <a:pt x="6533" y="8046"/>
                    </a:lnTo>
                    <a:lnTo>
                      <a:pt x="6610" y="7347"/>
                    </a:lnTo>
                    <a:lnTo>
                      <a:pt x="6648" y="6686"/>
                    </a:lnTo>
                    <a:lnTo>
                      <a:pt x="6677" y="6063"/>
                    </a:lnTo>
                    <a:lnTo>
                      <a:pt x="6677" y="5757"/>
                    </a:lnTo>
                    <a:lnTo>
                      <a:pt x="6677" y="5470"/>
                    </a:lnTo>
                    <a:lnTo>
                      <a:pt x="6667" y="5182"/>
                    </a:lnTo>
                    <a:lnTo>
                      <a:pt x="6648" y="4914"/>
                    </a:lnTo>
                    <a:lnTo>
                      <a:pt x="6629" y="4646"/>
                    </a:lnTo>
                    <a:lnTo>
                      <a:pt x="6600" y="4378"/>
                    </a:lnTo>
                    <a:lnTo>
                      <a:pt x="6562" y="4129"/>
                    </a:lnTo>
                    <a:lnTo>
                      <a:pt x="6523" y="3880"/>
                    </a:lnTo>
                    <a:lnTo>
                      <a:pt x="6485" y="3631"/>
                    </a:lnTo>
                    <a:lnTo>
                      <a:pt x="6437" y="3391"/>
                    </a:lnTo>
                    <a:lnTo>
                      <a:pt x="6380" y="3161"/>
                    </a:lnTo>
                    <a:lnTo>
                      <a:pt x="6313" y="2931"/>
                    </a:lnTo>
                    <a:lnTo>
                      <a:pt x="6246" y="2701"/>
                    </a:lnTo>
                    <a:lnTo>
                      <a:pt x="6178" y="2481"/>
                    </a:lnTo>
                    <a:lnTo>
                      <a:pt x="6102" y="2270"/>
                    </a:lnTo>
                    <a:lnTo>
                      <a:pt x="6016" y="2050"/>
                    </a:lnTo>
                    <a:lnTo>
                      <a:pt x="5929" y="1839"/>
                    </a:lnTo>
                    <a:lnTo>
                      <a:pt x="5834" y="1629"/>
                    </a:lnTo>
                    <a:lnTo>
                      <a:pt x="5633" y="1217"/>
                    </a:lnTo>
                    <a:lnTo>
                      <a:pt x="5403" y="805"/>
                    </a:lnTo>
                    <a:lnTo>
                      <a:pt x="5163" y="403"/>
                    </a:lnTo>
                    <a:lnTo>
                      <a:pt x="4895" y="0"/>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1847767" y="2785144"/>
                <a:ext cx="177770" cy="38028"/>
              </a:xfrm>
              <a:custGeom>
                <a:avLst/>
                <a:gdLst/>
                <a:ahLst/>
                <a:cxnLst/>
                <a:rect l="l" t="t" r="r" b="b"/>
                <a:pathLst>
                  <a:path w="6409" h="1371" extrusionOk="0">
                    <a:moveTo>
                      <a:pt x="6265" y="1"/>
                    </a:moveTo>
                    <a:lnTo>
                      <a:pt x="6025" y="202"/>
                    </a:lnTo>
                    <a:lnTo>
                      <a:pt x="5786" y="384"/>
                    </a:lnTo>
                    <a:lnTo>
                      <a:pt x="5527" y="547"/>
                    </a:lnTo>
                    <a:lnTo>
                      <a:pt x="5278" y="681"/>
                    </a:lnTo>
                    <a:lnTo>
                      <a:pt x="5019" y="805"/>
                    </a:lnTo>
                    <a:lnTo>
                      <a:pt x="4761" y="901"/>
                    </a:lnTo>
                    <a:lnTo>
                      <a:pt x="4502" y="978"/>
                    </a:lnTo>
                    <a:lnTo>
                      <a:pt x="4244" y="1045"/>
                    </a:lnTo>
                    <a:lnTo>
                      <a:pt x="3985" y="1093"/>
                    </a:lnTo>
                    <a:lnTo>
                      <a:pt x="3726" y="1131"/>
                    </a:lnTo>
                    <a:lnTo>
                      <a:pt x="3468" y="1150"/>
                    </a:lnTo>
                    <a:lnTo>
                      <a:pt x="3209" y="1160"/>
                    </a:lnTo>
                    <a:lnTo>
                      <a:pt x="2960" y="1160"/>
                    </a:lnTo>
                    <a:lnTo>
                      <a:pt x="2721" y="1141"/>
                    </a:lnTo>
                    <a:lnTo>
                      <a:pt x="2481" y="1121"/>
                    </a:lnTo>
                    <a:lnTo>
                      <a:pt x="2251" y="1093"/>
                    </a:lnTo>
                    <a:lnTo>
                      <a:pt x="2021" y="1054"/>
                    </a:lnTo>
                    <a:lnTo>
                      <a:pt x="1811" y="1016"/>
                    </a:lnTo>
                    <a:lnTo>
                      <a:pt x="1600" y="968"/>
                    </a:lnTo>
                    <a:lnTo>
                      <a:pt x="1399" y="920"/>
                    </a:lnTo>
                    <a:lnTo>
                      <a:pt x="1035" y="805"/>
                    </a:lnTo>
                    <a:lnTo>
                      <a:pt x="728" y="700"/>
                    </a:lnTo>
                    <a:lnTo>
                      <a:pt x="470" y="604"/>
                    </a:lnTo>
                    <a:lnTo>
                      <a:pt x="278" y="518"/>
                    </a:lnTo>
                    <a:lnTo>
                      <a:pt x="106" y="432"/>
                    </a:lnTo>
                    <a:lnTo>
                      <a:pt x="0" y="623"/>
                    </a:lnTo>
                    <a:lnTo>
                      <a:pt x="77" y="652"/>
                    </a:lnTo>
                    <a:lnTo>
                      <a:pt x="269" y="738"/>
                    </a:lnTo>
                    <a:lnTo>
                      <a:pt x="565" y="863"/>
                    </a:lnTo>
                    <a:lnTo>
                      <a:pt x="949" y="997"/>
                    </a:lnTo>
                    <a:lnTo>
                      <a:pt x="1169" y="1073"/>
                    </a:lnTo>
                    <a:lnTo>
                      <a:pt x="1418" y="1131"/>
                    </a:lnTo>
                    <a:lnTo>
                      <a:pt x="1667" y="1198"/>
                    </a:lnTo>
                    <a:lnTo>
                      <a:pt x="1945" y="1255"/>
                    </a:lnTo>
                    <a:lnTo>
                      <a:pt x="2232" y="1303"/>
                    </a:lnTo>
                    <a:lnTo>
                      <a:pt x="2529" y="1342"/>
                    </a:lnTo>
                    <a:lnTo>
                      <a:pt x="2836" y="1361"/>
                    </a:lnTo>
                    <a:lnTo>
                      <a:pt x="3152" y="1370"/>
                    </a:lnTo>
                    <a:lnTo>
                      <a:pt x="3353" y="1370"/>
                    </a:lnTo>
                    <a:lnTo>
                      <a:pt x="3554" y="1351"/>
                    </a:lnTo>
                    <a:lnTo>
                      <a:pt x="3765" y="1332"/>
                    </a:lnTo>
                    <a:lnTo>
                      <a:pt x="3966" y="1313"/>
                    </a:lnTo>
                    <a:lnTo>
                      <a:pt x="4176" y="1275"/>
                    </a:lnTo>
                    <a:lnTo>
                      <a:pt x="4387" y="1227"/>
                    </a:lnTo>
                    <a:lnTo>
                      <a:pt x="4588" y="1179"/>
                    </a:lnTo>
                    <a:lnTo>
                      <a:pt x="4799" y="1112"/>
                    </a:lnTo>
                    <a:lnTo>
                      <a:pt x="5010" y="1035"/>
                    </a:lnTo>
                    <a:lnTo>
                      <a:pt x="5211" y="949"/>
                    </a:lnTo>
                    <a:lnTo>
                      <a:pt x="5422" y="844"/>
                    </a:lnTo>
                    <a:lnTo>
                      <a:pt x="5623" y="738"/>
                    </a:lnTo>
                    <a:lnTo>
                      <a:pt x="5824" y="614"/>
                    </a:lnTo>
                    <a:lnTo>
                      <a:pt x="6025" y="470"/>
                    </a:lnTo>
                    <a:lnTo>
                      <a:pt x="6217" y="317"/>
                    </a:lnTo>
                    <a:lnTo>
                      <a:pt x="6408" y="154"/>
                    </a:lnTo>
                    <a:lnTo>
                      <a:pt x="6265"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218396" y="2785144"/>
                <a:ext cx="177742" cy="38028"/>
              </a:xfrm>
              <a:custGeom>
                <a:avLst/>
                <a:gdLst/>
                <a:ahLst/>
                <a:cxnLst/>
                <a:rect l="l" t="t" r="r" b="b"/>
                <a:pathLst>
                  <a:path w="6408" h="1371" extrusionOk="0">
                    <a:moveTo>
                      <a:pt x="144" y="1"/>
                    </a:moveTo>
                    <a:lnTo>
                      <a:pt x="0" y="154"/>
                    </a:lnTo>
                    <a:lnTo>
                      <a:pt x="192" y="317"/>
                    </a:lnTo>
                    <a:lnTo>
                      <a:pt x="393" y="470"/>
                    </a:lnTo>
                    <a:lnTo>
                      <a:pt x="594" y="614"/>
                    </a:lnTo>
                    <a:lnTo>
                      <a:pt x="795" y="738"/>
                    </a:lnTo>
                    <a:lnTo>
                      <a:pt x="996" y="844"/>
                    </a:lnTo>
                    <a:lnTo>
                      <a:pt x="1197" y="949"/>
                    </a:lnTo>
                    <a:lnTo>
                      <a:pt x="1408" y="1035"/>
                    </a:lnTo>
                    <a:lnTo>
                      <a:pt x="1619" y="1112"/>
                    </a:lnTo>
                    <a:lnTo>
                      <a:pt x="1820" y="1179"/>
                    </a:lnTo>
                    <a:lnTo>
                      <a:pt x="2031" y="1227"/>
                    </a:lnTo>
                    <a:lnTo>
                      <a:pt x="2241" y="1275"/>
                    </a:lnTo>
                    <a:lnTo>
                      <a:pt x="2443" y="1313"/>
                    </a:lnTo>
                    <a:lnTo>
                      <a:pt x="2653" y="1332"/>
                    </a:lnTo>
                    <a:lnTo>
                      <a:pt x="2854" y="1351"/>
                    </a:lnTo>
                    <a:lnTo>
                      <a:pt x="3056" y="1370"/>
                    </a:lnTo>
                    <a:lnTo>
                      <a:pt x="3257" y="1370"/>
                    </a:lnTo>
                    <a:lnTo>
                      <a:pt x="3573" y="1361"/>
                    </a:lnTo>
                    <a:lnTo>
                      <a:pt x="3889" y="1342"/>
                    </a:lnTo>
                    <a:lnTo>
                      <a:pt x="4186" y="1303"/>
                    </a:lnTo>
                    <a:lnTo>
                      <a:pt x="4473" y="1255"/>
                    </a:lnTo>
                    <a:lnTo>
                      <a:pt x="4741" y="1198"/>
                    </a:lnTo>
                    <a:lnTo>
                      <a:pt x="5000" y="1131"/>
                    </a:lnTo>
                    <a:lnTo>
                      <a:pt x="5239" y="1073"/>
                    </a:lnTo>
                    <a:lnTo>
                      <a:pt x="5469" y="997"/>
                    </a:lnTo>
                    <a:lnTo>
                      <a:pt x="5852" y="863"/>
                    </a:lnTo>
                    <a:lnTo>
                      <a:pt x="6149" y="738"/>
                    </a:lnTo>
                    <a:lnTo>
                      <a:pt x="6341" y="652"/>
                    </a:lnTo>
                    <a:lnTo>
                      <a:pt x="6408" y="623"/>
                    </a:lnTo>
                    <a:lnTo>
                      <a:pt x="6312" y="432"/>
                    </a:lnTo>
                    <a:lnTo>
                      <a:pt x="6140" y="518"/>
                    </a:lnTo>
                    <a:lnTo>
                      <a:pt x="5948" y="604"/>
                    </a:lnTo>
                    <a:lnTo>
                      <a:pt x="5690" y="700"/>
                    </a:lnTo>
                    <a:lnTo>
                      <a:pt x="5374" y="805"/>
                    </a:lnTo>
                    <a:lnTo>
                      <a:pt x="5010" y="920"/>
                    </a:lnTo>
                    <a:lnTo>
                      <a:pt x="4818" y="968"/>
                    </a:lnTo>
                    <a:lnTo>
                      <a:pt x="4607" y="1016"/>
                    </a:lnTo>
                    <a:lnTo>
                      <a:pt x="4387" y="1054"/>
                    </a:lnTo>
                    <a:lnTo>
                      <a:pt x="4167" y="1093"/>
                    </a:lnTo>
                    <a:lnTo>
                      <a:pt x="3937" y="1121"/>
                    </a:lnTo>
                    <a:lnTo>
                      <a:pt x="3697" y="1141"/>
                    </a:lnTo>
                    <a:lnTo>
                      <a:pt x="3448" y="1160"/>
                    </a:lnTo>
                    <a:lnTo>
                      <a:pt x="3199" y="1160"/>
                    </a:lnTo>
                    <a:lnTo>
                      <a:pt x="2950" y="1150"/>
                    </a:lnTo>
                    <a:lnTo>
                      <a:pt x="2692" y="1131"/>
                    </a:lnTo>
                    <a:lnTo>
                      <a:pt x="2433" y="1093"/>
                    </a:lnTo>
                    <a:lnTo>
                      <a:pt x="2174" y="1045"/>
                    </a:lnTo>
                    <a:lnTo>
                      <a:pt x="1916" y="978"/>
                    </a:lnTo>
                    <a:lnTo>
                      <a:pt x="1657" y="901"/>
                    </a:lnTo>
                    <a:lnTo>
                      <a:pt x="1399" y="805"/>
                    </a:lnTo>
                    <a:lnTo>
                      <a:pt x="1140" y="681"/>
                    </a:lnTo>
                    <a:lnTo>
                      <a:pt x="881" y="547"/>
                    </a:lnTo>
                    <a:lnTo>
                      <a:pt x="632" y="384"/>
                    </a:lnTo>
                    <a:lnTo>
                      <a:pt x="383" y="202"/>
                    </a:lnTo>
                    <a:lnTo>
                      <a:pt x="144"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1776565" y="2516561"/>
                <a:ext cx="689471" cy="273409"/>
              </a:xfrm>
              <a:custGeom>
                <a:avLst/>
                <a:gdLst/>
                <a:ahLst/>
                <a:cxnLst/>
                <a:rect l="l" t="t" r="r" b="b"/>
                <a:pathLst>
                  <a:path w="24857" h="9857" extrusionOk="0">
                    <a:moveTo>
                      <a:pt x="11810" y="0"/>
                    </a:moveTo>
                    <a:lnTo>
                      <a:pt x="11351" y="10"/>
                    </a:lnTo>
                    <a:lnTo>
                      <a:pt x="10881" y="38"/>
                    </a:lnTo>
                    <a:lnTo>
                      <a:pt x="10412" y="57"/>
                    </a:lnTo>
                    <a:lnTo>
                      <a:pt x="9952" y="96"/>
                    </a:lnTo>
                    <a:lnTo>
                      <a:pt x="9483" y="144"/>
                    </a:lnTo>
                    <a:lnTo>
                      <a:pt x="9023" y="192"/>
                    </a:lnTo>
                    <a:lnTo>
                      <a:pt x="8554" y="249"/>
                    </a:lnTo>
                    <a:lnTo>
                      <a:pt x="8094" y="316"/>
                    </a:lnTo>
                    <a:lnTo>
                      <a:pt x="7625" y="393"/>
                    </a:lnTo>
                    <a:lnTo>
                      <a:pt x="7155" y="479"/>
                    </a:lnTo>
                    <a:lnTo>
                      <a:pt x="6696" y="565"/>
                    </a:lnTo>
                    <a:lnTo>
                      <a:pt x="6226" y="671"/>
                    </a:lnTo>
                    <a:lnTo>
                      <a:pt x="5767" y="776"/>
                    </a:lnTo>
                    <a:lnTo>
                      <a:pt x="5297" y="891"/>
                    </a:lnTo>
                    <a:lnTo>
                      <a:pt x="4837" y="1015"/>
                    </a:lnTo>
                    <a:lnTo>
                      <a:pt x="4761" y="1034"/>
                    </a:lnTo>
                    <a:lnTo>
                      <a:pt x="4761" y="1102"/>
                    </a:lnTo>
                    <a:lnTo>
                      <a:pt x="4684" y="1676"/>
                    </a:lnTo>
                    <a:lnTo>
                      <a:pt x="4588" y="2232"/>
                    </a:lnTo>
                    <a:lnTo>
                      <a:pt x="4473" y="2759"/>
                    </a:lnTo>
                    <a:lnTo>
                      <a:pt x="4349" y="3257"/>
                    </a:lnTo>
                    <a:lnTo>
                      <a:pt x="4215" y="3736"/>
                    </a:lnTo>
                    <a:lnTo>
                      <a:pt x="4062" y="4195"/>
                    </a:lnTo>
                    <a:lnTo>
                      <a:pt x="3899" y="4617"/>
                    </a:lnTo>
                    <a:lnTo>
                      <a:pt x="3717" y="5029"/>
                    </a:lnTo>
                    <a:lnTo>
                      <a:pt x="3535" y="5412"/>
                    </a:lnTo>
                    <a:lnTo>
                      <a:pt x="3353" y="5776"/>
                    </a:lnTo>
                    <a:lnTo>
                      <a:pt x="3152" y="6111"/>
                    </a:lnTo>
                    <a:lnTo>
                      <a:pt x="2950" y="6437"/>
                    </a:lnTo>
                    <a:lnTo>
                      <a:pt x="2749" y="6734"/>
                    </a:lnTo>
                    <a:lnTo>
                      <a:pt x="2539" y="7011"/>
                    </a:lnTo>
                    <a:lnTo>
                      <a:pt x="2337" y="7270"/>
                    </a:lnTo>
                    <a:lnTo>
                      <a:pt x="2127" y="7519"/>
                    </a:lnTo>
                    <a:lnTo>
                      <a:pt x="1926" y="7739"/>
                    </a:lnTo>
                    <a:lnTo>
                      <a:pt x="1724" y="7940"/>
                    </a:lnTo>
                    <a:lnTo>
                      <a:pt x="1523" y="8132"/>
                    </a:lnTo>
                    <a:lnTo>
                      <a:pt x="1332" y="8295"/>
                    </a:lnTo>
                    <a:lnTo>
                      <a:pt x="1150" y="8458"/>
                    </a:lnTo>
                    <a:lnTo>
                      <a:pt x="977" y="8592"/>
                    </a:lnTo>
                    <a:lnTo>
                      <a:pt x="815" y="8716"/>
                    </a:lnTo>
                    <a:lnTo>
                      <a:pt x="661" y="8822"/>
                    </a:lnTo>
                    <a:lnTo>
                      <a:pt x="393" y="8994"/>
                    </a:lnTo>
                    <a:lnTo>
                      <a:pt x="182" y="9119"/>
                    </a:lnTo>
                    <a:lnTo>
                      <a:pt x="48" y="9186"/>
                    </a:lnTo>
                    <a:lnTo>
                      <a:pt x="0" y="9205"/>
                    </a:lnTo>
                    <a:lnTo>
                      <a:pt x="77" y="9406"/>
                    </a:lnTo>
                    <a:lnTo>
                      <a:pt x="144" y="9377"/>
                    </a:lnTo>
                    <a:lnTo>
                      <a:pt x="278" y="9301"/>
                    </a:lnTo>
                    <a:lnTo>
                      <a:pt x="498" y="9186"/>
                    </a:lnTo>
                    <a:lnTo>
                      <a:pt x="767" y="9013"/>
                    </a:lnTo>
                    <a:lnTo>
                      <a:pt x="920" y="8898"/>
                    </a:lnTo>
                    <a:lnTo>
                      <a:pt x="1092" y="8783"/>
                    </a:lnTo>
                    <a:lnTo>
                      <a:pt x="1265" y="8640"/>
                    </a:lnTo>
                    <a:lnTo>
                      <a:pt x="1456" y="8486"/>
                    </a:lnTo>
                    <a:lnTo>
                      <a:pt x="1648" y="8314"/>
                    </a:lnTo>
                    <a:lnTo>
                      <a:pt x="1849" y="8132"/>
                    </a:lnTo>
                    <a:lnTo>
                      <a:pt x="2050" y="7921"/>
                    </a:lnTo>
                    <a:lnTo>
                      <a:pt x="2261" y="7701"/>
                    </a:lnTo>
                    <a:lnTo>
                      <a:pt x="2452" y="7471"/>
                    </a:lnTo>
                    <a:lnTo>
                      <a:pt x="2654" y="7232"/>
                    </a:lnTo>
                    <a:lnTo>
                      <a:pt x="2855" y="6963"/>
                    </a:lnTo>
                    <a:lnTo>
                      <a:pt x="3056" y="6667"/>
                    </a:lnTo>
                    <a:lnTo>
                      <a:pt x="3257" y="6360"/>
                    </a:lnTo>
                    <a:lnTo>
                      <a:pt x="3458" y="6015"/>
                    </a:lnTo>
                    <a:lnTo>
                      <a:pt x="3659" y="5651"/>
                    </a:lnTo>
                    <a:lnTo>
                      <a:pt x="3841" y="5268"/>
                    </a:lnTo>
                    <a:lnTo>
                      <a:pt x="4033" y="4856"/>
                    </a:lnTo>
                    <a:lnTo>
                      <a:pt x="4205" y="4416"/>
                    </a:lnTo>
                    <a:lnTo>
                      <a:pt x="4368" y="3946"/>
                    </a:lnTo>
                    <a:lnTo>
                      <a:pt x="4521" y="3448"/>
                    </a:lnTo>
                    <a:lnTo>
                      <a:pt x="4655" y="2931"/>
                    </a:lnTo>
                    <a:lnTo>
                      <a:pt x="4770" y="2385"/>
                    </a:lnTo>
                    <a:lnTo>
                      <a:pt x="4828" y="2098"/>
                    </a:lnTo>
                    <a:lnTo>
                      <a:pt x="4876" y="1801"/>
                    </a:lnTo>
                    <a:lnTo>
                      <a:pt x="4924" y="1504"/>
                    </a:lnTo>
                    <a:lnTo>
                      <a:pt x="4962" y="1197"/>
                    </a:lnTo>
                    <a:lnTo>
                      <a:pt x="5412" y="1073"/>
                    </a:lnTo>
                    <a:lnTo>
                      <a:pt x="5872" y="967"/>
                    </a:lnTo>
                    <a:lnTo>
                      <a:pt x="6332" y="862"/>
                    </a:lnTo>
                    <a:lnTo>
                      <a:pt x="6782" y="766"/>
                    </a:lnTo>
                    <a:lnTo>
                      <a:pt x="7242" y="680"/>
                    </a:lnTo>
                    <a:lnTo>
                      <a:pt x="7701" y="594"/>
                    </a:lnTo>
                    <a:lnTo>
                      <a:pt x="8161" y="517"/>
                    </a:lnTo>
                    <a:lnTo>
                      <a:pt x="8611" y="460"/>
                    </a:lnTo>
                    <a:lnTo>
                      <a:pt x="9071" y="402"/>
                    </a:lnTo>
                    <a:lnTo>
                      <a:pt x="9531" y="345"/>
                    </a:lnTo>
                    <a:lnTo>
                      <a:pt x="9991" y="307"/>
                    </a:lnTo>
                    <a:lnTo>
                      <a:pt x="10441" y="268"/>
                    </a:lnTo>
                    <a:lnTo>
                      <a:pt x="10900" y="239"/>
                    </a:lnTo>
                    <a:lnTo>
                      <a:pt x="11360" y="220"/>
                    </a:lnTo>
                    <a:lnTo>
                      <a:pt x="11810" y="211"/>
                    </a:lnTo>
                    <a:lnTo>
                      <a:pt x="12730" y="211"/>
                    </a:lnTo>
                    <a:lnTo>
                      <a:pt x="13180" y="220"/>
                    </a:lnTo>
                    <a:lnTo>
                      <a:pt x="13640" y="239"/>
                    </a:lnTo>
                    <a:lnTo>
                      <a:pt x="14090" y="268"/>
                    </a:lnTo>
                    <a:lnTo>
                      <a:pt x="14550" y="307"/>
                    </a:lnTo>
                    <a:lnTo>
                      <a:pt x="15000" y="345"/>
                    </a:lnTo>
                    <a:lnTo>
                      <a:pt x="15460" y="393"/>
                    </a:lnTo>
                    <a:lnTo>
                      <a:pt x="15910" y="450"/>
                    </a:lnTo>
                    <a:lnTo>
                      <a:pt x="16370" y="517"/>
                    </a:lnTo>
                    <a:lnTo>
                      <a:pt x="16820" y="594"/>
                    </a:lnTo>
                    <a:lnTo>
                      <a:pt x="17270" y="671"/>
                    </a:lnTo>
                    <a:lnTo>
                      <a:pt x="17720" y="766"/>
                    </a:lnTo>
                    <a:lnTo>
                      <a:pt x="18180" y="862"/>
                    </a:lnTo>
                    <a:lnTo>
                      <a:pt x="18630" y="967"/>
                    </a:lnTo>
                    <a:lnTo>
                      <a:pt x="19080" y="1073"/>
                    </a:lnTo>
                    <a:lnTo>
                      <a:pt x="19531" y="1197"/>
                    </a:lnTo>
                    <a:lnTo>
                      <a:pt x="19540" y="1389"/>
                    </a:lnTo>
                    <a:lnTo>
                      <a:pt x="19559" y="1695"/>
                    </a:lnTo>
                    <a:lnTo>
                      <a:pt x="19598" y="2088"/>
                    </a:lnTo>
                    <a:lnTo>
                      <a:pt x="19674" y="2567"/>
                    </a:lnTo>
                    <a:lnTo>
                      <a:pt x="19713" y="2826"/>
                    </a:lnTo>
                    <a:lnTo>
                      <a:pt x="19770" y="3103"/>
                    </a:lnTo>
                    <a:lnTo>
                      <a:pt x="19837" y="3400"/>
                    </a:lnTo>
                    <a:lnTo>
                      <a:pt x="19914" y="3697"/>
                    </a:lnTo>
                    <a:lnTo>
                      <a:pt x="20000" y="4013"/>
                    </a:lnTo>
                    <a:lnTo>
                      <a:pt x="20096" y="4339"/>
                    </a:lnTo>
                    <a:lnTo>
                      <a:pt x="20201" y="4665"/>
                    </a:lnTo>
                    <a:lnTo>
                      <a:pt x="20326" y="5000"/>
                    </a:lnTo>
                    <a:lnTo>
                      <a:pt x="20469" y="5345"/>
                    </a:lnTo>
                    <a:lnTo>
                      <a:pt x="20622" y="5680"/>
                    </a:lnTo>
                    <a:lnTo>
                      <a:pt x="20785" y="6025"/>
                    </a:lnTo>
                    <a:lnTo>
                      <a:pt x="20977" y="6370"/>
                    </a:lnTo>
                    <a:lnTo>
                      <a:pt x="21178" y="6714"/>
                    </a:lnTo>
                    <a:lnTo>
                      <a:pt x="21398" y="7050"/>
                    </a:lnTo>
                    <a:lnTo>
                      <a:pt x="21638" y="7375"/>
                    </a:lnTo>
                    <a:lnTo>
                      <a:pt x="21896" y="7701"/>
                    </a:lnTo>
                    <a:lnTo>
                      <a:pt x="22174" y="8017"/>
                    </a:lnTo>
                    <a:lnTo>
                      <a:pt x="22327" y="8170"/>
                    </a:lnTo>
                    <a:lnTo>
                      <a:pt x="22481" y="8324"/>
                    </a:lnTo>
                    <a:lnTo>
                      <a:pt x="22634" y="8477"/>
                    </a:lnTo>
                    <a:lnTo>
                      <a:pt x="22797" y="8621"/>
                    </a:lnTo>
                    <a:lnTo>
                      <a:pt x="22969" y="8755"/>
                    </a:lnTo>
                    <a:lnTo>
                      <a:pt x="23151" y="8898"/>
                    </a:lnTo>
                    <a:lnTo>
                      <a:pt x="23333" y="9032"/>
                    </a:lnTo>
                    <a:lnTo>
                      <a:pt x="23515" y="9166"/>
                    </a:lnTo>
                    <a:lnTo>
                      <a:pt x="23707" y="9291"/>
                    </a:lnTo>
                    <a:lnTo>
                      <a:pt x="23908" y="9416"/>
                    </a:lnTo>
                    <a:lnTo>
                      <a:pt x="24119" y="9530"/>
                    </a:lnTo>
                    <a:lnTo>
                      <a:pt x="24329" y="9645"/>
                    </a:lnTo>
                    <a:lnTo>
                      <a:pt x="24550" y="9751"/>
                    </a:lnTo>
                    <a:lnTo>
                      <a:pt x="24770" y="9856"/>
                    </a:lnTo>
                    <a:lnTo>
                      <a:pt x="24856" y="9665"/>
                    </a:lnTo>
                    <a:lnTo>
                      <a:pt x="24626" y="9559"/>
                    </a:lnTo>
                    <a:lnTo>
                      <a:pt x="24396" y="9444"/>
                    </a:lnTo>
                    <a:lnTo>
                      <a:pt x="24176" y="9320"/>
                    </a:lnTo>
                    <a:lnTo>
                      <a:pt x="23965" y="9195"/>
                    </a:lnTo>
                    <a:lnTo>
                      <a:pt x="23755" y="9071"/>
                    </a:lnTo>
                    <a:lnTo>
                      <a:pt x="23563" y="8937"/>
                    </a:lnTo>
                    <a:lnTo>
                      <a:pt x="23371" y="8802"/>
                    </a:lnTo>
                    <a:lnTo>
                      <a:pt x="23180" y="8659"/>
                    </a:lnTo>
                    <a:lnTo>
                      <a:pt x="22998" y="8515"/>
                    </a:lnTo>
                    <a:lnTo>
                      <a:pt x="22825" y="8362"/>
                    </a:lnTo>
                    <a:lnTo>
                      <a:pt x="22663" y="8209"/>
                    </a:lnTo>
                    <a:lnTo>
                      <a:pt x="22500" y="8055"/>
                    </a:lnTo>
                    <a:lnTo>
                      <a:pt x="22347" y="7893"/>
                    </a:lnTo>
                    <a:lnTo>
                      <a:pt x="22193" y="7730"/>
                    </a:lnTo>
                    <a:lnTo>
                      <a:pt x="22050" y="7567"/>
                    </a:lnTo>
                    <a:lnTo>
                      <a:pt x="21916" y="7394"/>
                    </a:lnTo>
                    <a:lnTo>
                      <a:pt x="21657" y="7050"/>
                    </a:lnTo>
                    <a:lnTo>
                      <a:pt x="21417" y="6705"/>
                    </a:lnTo>
                    <a:lnTo>
                      <a:pt x="21207" y="6350"/>
                    </a:lnTo>
                    <a:lnTo>
                      <a:pt x="21006" y="5996"/>
                    </a:lnTo>
                    <a:lnTo>
                      <a:pt x="20833" y="5632"/>
                    </a:lnTo>
                    <a:lnTo>
                      <a:pt x="20670" y="5278"/>
                    </a:lnTo>
                    <a:lnTo>
                      <a:pt x="20527" y="4923"/>
                    </a:lnTo>
                    <a:lnTo>
                      <a:pt x="20393" y="4578"/>
                    </a:lnTo>
                    <a:lnTo>
                      <a:pt x="20278" y="4234"/>
                    </a:lnTo>
                    <a:lnTo>
                      <a:pt x="20182" y="3898"/>
                    </a:lnTo>
                    <a:lnTo>
                      <a:pt x="20096" y="3573"/>
                    </a:lnTo>
                    <a:lnTo>
                      <a:pt x="20019" y="3257"/>
                    </a:lnTo>
                    <a:lnTo>
                      <a:pt x="19952" y="2960"/>
                    </a:lnTo>
                    <a:lnTo>
                      <a:pt x="19904" y="2672"/>
                    </a:lnTo>
                    <a:lnTo>
                      <a:pt x="19856" y="2414"/>
                    </a:lnTo>
                    <a:lnTo>
                      <a:pt x="19827" y="2165"/>
                    </a:lnTo>
                    <a:lnTo>
                      <a:pt x="19770" y="1734"/>
                    </a:lnTo>
                    <a:lnTo>
                      <a:pt x="19751" y="1408"/>
                    </a:lnTo>
                    <a:lnTo>
                      <a:pt x="19741" y="1111"/>
                    </a:lnTo>
                    <a:lnTo>
                      <a:pt x="19741" y="1034"/>
                    </a:lnTo>
                    <a:lnTo>
                      <a:pt x="19655" y="1015"/>
                    </a:lnTo>
                    <a:lnTo>
                      <a:pt x="19205" y="891"/>
                    </a:lnTo>
                    <a:lnTo>
                      <a:pt x="18745" y="776"/>
                    </a:lnTo>
                    <a:lnTo>
                      <a:pt x="18285" y="671"/>
                    </a:lnTo>
                    <a:lnTo>
                      <a:pt x="17826" y="565"/>
                    </a:lnTo>
                    <a:lnTo>
                      <a:pt x="17366" y="479"/>
                    </a:lnTo>
                    <a:lnTo>
                      <a:pt x="16906" y="393"/>
                    </a:lnTo>
                    <a:lnTo>
                      <a:pt x="16446" y="316"/>
                    </a:lnTo>
                    <a:lnTo>
                      <a:pt x="15977" y="249"/>
                    </a:lnTo>
                    <a:lnTo>
                      <a:pt x="15517" y="192"/>
                    </a:lnTo>
                    <a:lnTo>
                      <a:pt x="15057" y="144"/>
                    </a:lnTo>
                    <a:lnTo>
                      <a:pt x="14598" y="96"/>
                    </a:lnTo>
                    <a:lnTo>
                      <a:pt x="14128" y="57"/>
                    </a:lnTo>
                    <a:lnTo>
                      <a:pt x="13669" y="38"/>
                    </a:lnTo>
                    <a:lnTo>
                      <a:pt x="13199" y="10"/>
                    </a:lnTo>
                    <a:lnTo>
                      <a:pt x="12740"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1654603" y="2452515"/>
                <a:ext cx="132613" cy="55281"/>
              </a:xfrm>
              <a:custGeom>
                <a:avLst/>
                <a:gdLst/>
                <a:ahLst/>
                <a:cxnLst/>
                <a:rect l="l" t="t" r="r" b="b"/>
                <a:pathLst>
                  <a:path w="4781" h="1993" extrusionOk="0">
                    <a:moveTo>
                      <a:pt x="2999" y="1"/>
                    </a:moveTo>
                    <a:lnTo>
                      <a:pt x="2817" y="10"/>
                    </a:lnTo>
                    <a:lnTo>
                      <a:pt x="2625" y="29"/>
                    </a:lnTo>
                    <a:lnTo>
                      <a:pt x="2434" y="68"/>
                    </a:lnTo>
                    <a:lnTo>
                      <a:pt x="2233" y="106"/>
                    </a:lnTo>
                    <a:lnTo>
                      <a:pt x="2041" y="163"/>
                    </a:lnTo>
                    <a:lnTo>
                      <a:pt x="1840" y="231"/>
                    </a:lnTo>
                    <a:lnTo>
                      <a:pt x="1639" y="317"/>
                    </a:lnTo>
                    <a:lnTo>
                      <a:pt x="1447" y="413"/>
                    </a:lnTo>
                    <a:lnTo>
                      <a:pt x="1246" y="527"/>
                    </a:lnTo>
                    <a:lnTo>
                      <a:pt x="1055" y="662"/>
                    </a:lnTo>
                    <a:lnTo>
                      <a:pt x="873" y="815"/>
                    </a:lnTo>
                    <a:lnTo>
                      <a:pt x="681" y="987"/>
                    </a:lnTo>
                    <a:lnTo>
                      <a:pt x="509" y="1179"/>
                    </a:lnTo>
                    <a:lnTo>
                      <a:pt x="327" y="1390"/>
                    </a:lnTo>
                    <a:lnTo>
                      <a:pt x="164" y="1629"/>
                    </a:lnTo>
                    <a:lnTo>
                      <a:pt x="1" y="1888"/>
                    </a:lnTo>
                    <a:lnTo>
                      <a:pt x="192" y="1993"/>
                    </a:lnTo>
                    <a:lnTo>
                      <a:pt x="336" y="1744"/>
                    </a:lnTo>
                    <a:lnTo>
                      <a:pt x="499" y="1524"/>
                    </a:lnTo>
                    <a:lnTo>
                      <a:pt x="652" y="1322"/>
                    </a:lnTo>
                    <a:lnTo>
                      <a:pt x="825" y="1140"/>
                    </a:lnTo>
                    <a:lnTo>
                      <a:pt x="997" y="978"/>
                    </a:lnTo>
                    <a:lnTo>
                      <a:pt x="1169" y="834"/>
                    </a:lnTo>
                    <a:lnTo>
                      <a:pt x="1351" y="709"/>
                    </a:lnTo>
                    <a:lnTo>
                      <a:pt x="1533" y="595"/>
                    </a:lnTo>
                    <a:lnTo>
                      <a:pt x="1715" y="508"/>
                    </a:lnTo>
                    <a:lnTo>
                      <a:pt x="1897" y="422"/>
                    </a:lnTo>
                    <a:lnTo>
                      <a:pt x="2089" y="355"/>
                    </a:lnTo>
                    <a:lnTo>
                      <a:pt x="2271" y="307"/>
                    </a:lnTo>
                    <a:lnTo>
                      <a:pt x="2453" y="259"/>
                    </a:lnTo>
                    <a:lnTo>
                      <a:pt x="2635" y="231"/>
                    </a:lnTo>
                    <a:lnTo>
                      <a:pt x="2807" y="211"/>
                    </a:lnTo>
                    <a:lnTo>
                      <a:pt x="2980" y="202"/>
                    </a:lnTo>
                    <a:lnTo>
                      <a:pt x="3152" y="192"/>
                    </a:lnTo>
                    <a:lnTo>
                      <a:pt x="3315" y="202"/>
                    </a:lnTo>
                    <a:lnTo>
                      <a:pt x="3478" y="211"/>
                    </a:lnTo>
                    <a:lnTo>
                      <a:pt x="3631" y="221"/>
                    </a:lnTo>
                    <a:lnTo>
                      <a:pt x="3909" y="269"/>
                    </a:lnTo>
                    <a:lnTo>
                      <a:pt x="4158" y="317"/>
                    </a:lnTo>
                    <a:lnTo>
                      <a:pt x="4369" y="374"/>
                    </a:lnTo>
                    <a:lnTo>
                      <a:pt x="4531" y="432"/>
                    </a:lnTo>
                    <a:lnTo>
                      <a:pt x="4694" y="489"/>
                    </a:lnTo>
                    <a:lnTo>
                      <a:pt x="4780" y="298"/>
                    </a:lnTo>
                    <a:lnTo>
                      <a:pt x="4627" y="240"/>
                    </a:lnTo>
                    <a:lnTo>
                      <a:pt x="4464" y="192"/>
                    </a:lnTo>
                    <a:lnTo>
                      <a:pt x="4254" y="135"/>
                    </a:lnTo>
                    <a:lnTo>
                      <a:pt x="3995" y="77"/>
                    </a:lnTo>
                    <a:lnTo>
                      <a:pt x="3689" y="29"/>
                    </a:lnTo>
                    <a:lnTo>
                      <a:pt x="3526" y="20"/>
                    </a:lnTo>
                    <a:lnTo>
                      <a:pt x="3363"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457772" y="2452515"/>
                <a:ext cx="132336" cy="55281"/>
              </a:xfrm>
              <a:custGeom>
                <a:avLst/>
                <a:gdLst/>
                <a:ahLst/>
                <a:cxnLst/>
                <a:rect l="l" t="t" r="r" b="b"/>
                <a:pathLst>
                  <a:path w="4771" h="1993" extrusionOk="0">
                    <a:moveTo>
                      <a:pt x="1418" y="1"/>
                    </a:moveTo>
                    <a:lnTo>
                      <a:pt x="1245" y="20"/>
                    </a:lnTo>
                    <a:lnTo>
                      <a:pt x="1083" y="29"/>
                    </a:lnTo>
                    <a:lnTo>
                      <a:pt x="786" y="77"/>
                    </a:lnTo>
                    <a:lnTo>
                      <a:pt x="527" y="135"/>
                    </a:lnTo>
                    <a:lnTo>
                      <a:pt x="307" y="192"/>
                    </a:lnTo>
                    <a:lnTo>
                      <a:pt x="144" y="240"/>
                    </a:lnTo>
                    <a:lnTo>
                      <a:pt x="0" y="298"/>
                    </a:lnTo>
                    <a:lnTo>
                      <a:pt x="77" y="489"/>
                    </a:lnTo>
                    <a:lnTo>
                      <a:pt x="240" y="432"/>
                    </a:lnTo>
                    <a:lnTo>
                      <a:pt x="402" y="374"/>
                    </a:lnTo>
                    <a:lnTo>
                      <a:pt x="613" y="317"/>
                    </a:lnTo>
                    <a:lnTo>
                      <a:pt x="862" y="269"/>
                    </a:lnTo>
                    <a:lnTo>
                      <a:pt x="1150" y="221"/>
                    </a:lnTo>
                    <a:lnTo>
                      <a:pt x="1303" y="211"/>
                    </a:lnTo>
                    <a:lnTo>
                      <a:pt x="1456" y="202"/>
                    </a:lnTo>
                    <a:lnTo>
                      <a:pt x="1619" y="192"/>
                    </a:lnTo>
                    <a:lnTo>
                      <a:pt x="1791" y="202"/>
                    </a:lnTo>
                    <a:lnTo>
                      <a:pt x="1964" y="211"/>
                    </a:lnTo>
                    <a:lnTo>
                      <a:pt x="2146" y="231"/>
                    </a:lnTo>
                    <a:lnTo>
                      <a:pt x="2328" y="259"/>
                    </a:lnTo>
                    <a:lnTo>
                      <a:pt x="2510" y="307"/>
                    </a:lnTo>
                    <a:lnTo>
                      <a:pt x="2692" y="355"/>
                    </a:lnTo>
                    <a:lnTo>
                      <a:pt x="2874" y="422"/>
                    </a:lnTo>
                    <a:lnTo>
                      <a:pt x="3056" y="508"/>
                    </a:lnTo>
                    <a:lnTo>
                      <a:pt x="3238" y="595"/>
                    </a:lnTo>
                    <a:lnTo>
                      <a:pt x="3420" y="709"/>
                    </a:lnTo>
                    <a:lnTo>
                      <a:pt x="3602" y="834"/>
                    </a:lnTo>
                    <a:lnTo>
                      <a:pt x="3774" y="978"/>
                    </a:lnTo>
                    <a:lnTo>
                      <a:pt x="3946" y="1140"/>
                    </a:lnTo>
                    <a:lnTo>
                      <a:pt x="4119" y="1322"/>
                    </a:lnTo>
                    <a:lnTo>
                      <a:pt x="4282" y="1524"/>
                    </a:lnTo>
                    <a:lnTo>
                      <a:pt x="4435" y="1744"/>
                    </a:lnTo>
                    <a:lnTo>
                      <a:pt x="4588" y="1993"/>
                    </a:lnTo>
                    <a:lnTo>
                      <a:pt x="4770" y="1888"/>
                    </a:lnTo>
                    <a:lnTo>
                      <a:pt x="4607" y="1629"/>
                    </a:lnTo>
                    <a:lnTo>
                      <a:pt x="4445" y="1390"/>
                    </a:lnTo>
                    <a:lnTo>
                      <a:pt x="4272" y="1179"/>
                    </a:lnTo>
                    <a:lnTo>
                      <a:pt x="4090" y="987"/>
                    </a:lnTo>
                    <a:lnTo>
                      <a:pt x="3908" y="815"/>
                    </a:lnTo>
                    <a:lnTo>
                      <a:pt x="3717" y="662"/>
                    </a:lnTo>
                    <a:lnTo>
                      <a:pt x="3525" y="527"/>
                    </a:lnTo>
                    <a:lnTo>
                      <a:pt x="3333" y="413"/>
                    </a:lnTo>
                    <a:lnTo>
                      <a:pt x="3132" y="317"/>
                    </a:lnTo>
                    <a:lnTo>
                      <a:pt x="2931" y="231"/>
                    </a:lnTo>
                    <a:lnTo>
                      <a:pt x="2740" y="163"/>
                    </a:lnTo>
                    <a:lnTo>
                      <a:pt x="2538" y="106"/>
                    </a:lnTo>
                    <a:lnTo>
                      <a:pt x="2347" y="68"/>
                    </a:lnTo>
                    <a:lnTo>
                      <a:pt x="2146" y="39"/>
                    </a:lnTo>
                    <a:lnTo>
                      <a:pt x="1964" y="10"/>
                    </a:lnTo>
                    <a:lnTo>
                      <a:pt x="1772"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021793" y="1651231"/>
                <a:ext cx="39609" cy="73615"/>
              </a:xfrm>
              <a:custGeom>
                <a:avLst/>
                <a:gdLst/>
                <a:ahLst/>
                <a:cxnLst/>
                <a:rect l="l" t="t" r="r" b="b"/>
                <a:pathLst>
                  <a:path w="1428" h="2654" extrusionOk="0">
                    <a:moveTo>
                      <a:pt x="977" y="0"/>
                    </a:moveTo>
                    <a:lnTo>
                      <a:pt x="824" y="154"/>
                    </a:lnTo>
                    <a:lnTo>
                      <a:pt x="910" y="230"/>
                    </a:lnTo>
                    <a:lnTo>
                      <a:pt x="977" y="317"/>
                    </a:lnTo>
                    <a:lnTo>
                      <a:pt x="1035" y="412"/>
                    </a:lnTo>
                    <a:lnTo>
                      <a:pt x="1092" y="499"/>
                    </a:lnTo>
                    <a:lnTo>
                      <a:pt x="1130" y="594"/>
                    </a:lnTo>
                    <a:lnTo>
                      <a:pt x="1159" y="690"/>
                    </a:lnTo>
                    <a:lnTo>
                      <a:pt x="1188" y="786"/>
                    </a:lnTo>
                    <a:lnTo>
                      <a:pt x="1197" y="882"/>
                    </a:lnTo>
                    <a:lnTo>
                      <a:pt x="1207" y="977"/>
                    </a:lnTo>
                    <a:lnTo>
                      <a:pt x="1207" y="1073"/>
                    </a:lnTo>
                    <a:lnTo>
                      <a:pt x="1207" y="1169"/>
                    </a:lnTo>
                    <a:lnTo>
                      <a:pt x="1197" y="1265"/>
                    </a:lnTo>
                    <a:lnTo>
                      <a:pt x="1159" y="1437"/>
                    </a:lnTo>
                    <a:lnTo>
                      <a:pt x="1102" y="1600"/>
                    </a:lnTo>
                    <a:lnTo>
                      <a:pt x="1063" y="1696"/>
                    </a:lnTo>
                    <a:lnTo>
                      <a:pt x="1015" y="1782"/>
                    </a:lnTo>
                    <a:lnTo>
                      <a:pt x="968" y="1868"/>
                    </a:lnTo>
                    <a:lnTo>
                      <a:pt x="910" y="1945"/>
                    </a:lnTo>
                    <a:lnTo>
                      <a:pt x="853" y="2021"/>
                    </a:lnTo>
                    <a:lnTo>
                      <a:pt x="795" y="2089"/>
                    </a:lnTo>
                    <a:lnTo>
                      <a:pt x="728" y="2156"/>
                    </a:lnTo>
                    <a:lnTo>
                      <a:pt x="651" y="2213"/>
                    </a:lnTo>
                    <a:lnTo>
                      <a:pt x="575" y="2271"/>
                    </a:lnTo>
                    <a:lnTo>
                      <a:pt x="498" y="2309"/>
                    </a:lnTo>
                    <a:lnTo>
                      <a:pt x="422" y="2347"/>
                    </a:lnTo>
                    <a:lnTo>
                      <a:pt x="345" y="2385"/>
                    </a:lnTo>
                    <a:lnTo>
                      <a:pt x="259" y="2405"/>
                    </a:lnTo>
                    <a:lnTo>
                      <a:pt x="173" y="2424"/>
                    </a:lnTo>
                    <a:lnTo>
                      <a:pt x="86" y="2443"/>
                    </a:lnTo>
                    <a:lnTo>
                      <a:pt x="0" y="2443"/>
                    </a:lnTo>
                    <a:lnTo>
                      <a:pt x="0" y="2654"/>
                    </a:lnTo>
                    <a:lnTo>
                      <a:pt x="106" y="2654"/>
                    </a:lnTo>
                    <a:lnTo>
                      <a:pt x="211" y="2635"/>
                    </a:lnTo>
                    <a:lnTo>
                      <a:pt x="307" y="2615"/>
                    </a:lnTo>
                    <a:lnTo>
                      <a:pt x="402" y="2587"/>
                    </a:lnTo>
                    <a:lnTo>
                      <a:pt x="498" y="2548"/>
                    </a:lnTo>
                    <a:lnTo>
                      <a:pt x="594" y="2500"/>
                    </a:lnTo>
                    <a:lnTo>
                      <a:pt x="680" y="2453"/>
                    </a:lnTo>
                    <a:lnTo>
                      <a:pt x="766" y="2385"/>
                    </a:lnTo>
                    <a:lnTo>
                      <a:pt x="853" y="2318"/>
                    </a:lnTo>
                    <a:lnTo>
                      <a:pt x="929" y="2251"/>
                    </a:lnTo>
                    <a:lnTo>
                      <a:pt x="1006" y="2165"/>
                    </a:lnTo>
                    <a:lnTo>
                      <a:pt x="1073" y="2079"/>
                    </a:lnTo>
                    <a:lnTo>
                      <a:pt x="1140" y="1993"/>
                    </a:lnTo>
                    <a:lnTo>
                      <a:pt x="1197" y="1887"/>
                    </a:lnTo>
                    <a:lnTo>
                      <a:pt x="1255" y="1792"/>
                    </a:lnTo>
                    <a:lnTo>
                      <a:pt x="1303" y="1677"/>
                    </a:lnTo>
                    <a:lnTo>
                      <a:pt x="1341" y="1562"/>
                    </a:lnTo>
                    <a:lnTo>
                      <a:pt x="1379" y="1447"/>
                    </a:lnTo>
                    <a:lnTo>
                      <a:pt x="1399" y="1332"/>
                    </a:lnTo>
                    <a:lnTo>
                      <a:pt x="1418" y="1217"/>
                    </a:lnTo>
                    <a:lnTo>
                      <a:pt x="1427" y="1102"/>
                    </a:lnTo>
                    <a:lnTo>
                      <a:pt x="1427" y="987"/>
                    </a:lnTo>
                    <a:lnTo>
                      <a:pt x="1418" y="882"/>
                    </a:lnTo>
                    <a:lnTo>
                      <a:pt x="1399" y="767"/>
                    </a:lnTo>
                    <a:lnTo>
                      <a:pt x="1370" y="661"/>
                    </a:lnTo>
                    <a:lnTo>
                      <a:pt x="1341" y="556"/>
                    </a:lnTo>
                    <a:lnTo>
                      <a:pt x="1293" y="451"/>
                    </a:lnTo>
                    <a:lnTo>
                      <a:pt x="1245" y="355"/>
                    </a:lnTo>
                    <a:lnTo>
                      <a:pt x="1188" y="259"/>
                    </a:lnTo>
                    <a:lnTo>
                      <a:pt x="1121" y="163"/>
                    </a:lnTo>
                    <a:lnTo>
                      <a:pt x="1054" y="77"/>
                    </a:lnTo>
                    <a:lnTo>
                      <a:pt x="977" y="0"/>
                    </a:lnTo>
                    <a:close/>
                  </a:path>
                </a:pathLst>
              </a:custGeom>
              <a:solidFill>
                <a:srgbClr val="DC7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182254" y="1651231"/>
                <a:ext cx="39360" cy="73615"/>
              </a:xfrm>
              <a:custGeom>
                <a:avLst/>
                <a:gdLst/>
                <a:ahLst/>
                <a:cxnLst/>
                <a:rect l="l" t="t" r="r" b="b"/>
                <a:pathLst>
                  <a:path w="1419" h="2654" extrusionOk="0">
                    <a:moveTo>
                      <a:pt x="451" y="0"/>
                    </a:moveTo>
                    <a:lnTo>
                      <a:pt x="364" y="77"/>
                    </a:lnTo>
                    <a:lnTo>
                      <a:pt x="297" y="163"/>
                    </a:lnTo>
                    <a:lnTo>
                      <a:pt x="230" y="259"/>
                    </a:lnTo>
                    <a:lnTo>
                      <a:pt x="173" y="355"/>
                    </a:lnTo>
                    <a:lnTo>
                      <a:pt x="125" y="451"/>
                    </a:lnTo>
                    <a:lnTo>
                      <a:pt x="87" y="556"/>
                    </a:lnTo>
                    <a:lnTo>
                      <a:pt x="48" y="661"/>
                    </a:lnTo>
                    <a:lnTo>
                      <a:pt x="29" y="767"/>
                    </a:lnTo>
                    <a:lnTo>
                      <a:pt x="10" y="882"/>
                    </a:lnTo>
                    <a:lnTo>
                      <a:pt x="0" y="987"/>
                    </a:lnTo>
                    <a:lnTo>
                      <a:pt x="0" y="1102"/>
                    </a:lnTo>
                    <a:lnTo>
                      <a:pt x="0" y="1217"/>
                    </a:lnTo>
                    <a:lnTo>
                      <a:pt x="20" y="1332"/>
                    </a:lnTo>
                    <a:lnTo>
                      <a:pt x="48" y="1447"/>
                    </a:lnTo>
                    <a:lnTo>
                      <a:pt x="77" y="1562"/>
                    </a:lnTo>
                    <a:lnTo>
                      <a:pt x="115" y="1677"/>
                    </a:lnTo>
                    <a:lnTo>
                      <a:pt x="163" y="1792"/>
                    </a:lnTo>
                    <a:lnTo>
                      <a:pt x="221" y="1887"/>
                    </a:lnTo>
                    <a:lnTo>
                      <a:pt x="278" y="1993"/>
                    </a:lnTo>
                    <a:lnTo>
                      <a:pt x="345" y="2079"/>
                    </a:lnTo>
                    <a:lnTo>
                      <a:pt x="412" y="2165"/>
                    </a:lnTo>
                    <a:lnTo>
                      <a:pt x="489" y="2251"/>
                    </a:lnTo>
                    <a:lnTo>
                      <a:pt x="566" y="2318"/>
                    </a:lnTo>
                    <a:lnTo>
                      <a:pt x="652" y="2385"/>
                    </a:lnTo>
                    <a:lnTo>
                      <a:pt x="738" y="2453"/>
                    </a:lnTo>
                    <a:lnTo>
                      <a:pt x="824" y="2500"/>
                    </a:lnTo>
                    <a:lnTo>
                      <a:pt x="920" y="2548"/>
                    </a:lnTo>
                    <a:lnTo>
                      <a:pt x="1016" y="2587"/>
                    </a:lnTo>
                    <a:lnTo>
                      <a:pt x="1112" y="2615"/>
                    </a:lnTo>
                    <a:lnTo>
                      <a:pt x="1217" y="2635"/>
                    </a:lnTo>
                    <a:lnTo>
                      <a:pt x="1313" y="2654"/>
                    </a:lnTo>
                    <a:lnTo>
                      <a:pt x="1418" y="2654"/>
                    </a:lnTo>
                    <a:lnTo>
                      <a:pt x="1418" y="2443"/>
                    </a:lnTo>
                    <a:lnTo>
                      <a:pt x="1332" y="2443"/>
                    </a:lnTo>
                    <a:lnTo>
                      <a:pt x="1246" y="2424"/>
                    </a:lnTo>
                    <a:lnTo>
                      <a:pt x="1159" y="2405"/>
                    </a:lnTo>
                    <a:lnTo>
                      <a:pt x="1083" y="2385"/>
                    </a:lnTo>
                    <a:lnTo>
                      <a:pt x="997" y="2347"/>
                    </a:lnTo>
                    <a:lnTo>
                      <a:pt x="920" y="2309"/>
                    </a:lnTo>
                    <a:lnTo>
                      <a:pt x="843" y="2271"/>
                    </a:lnTo>
                    <a:lnTo>
                      <a:pt x="767" y="2213"/>
                    </a:lnTo>
                    <a:lnTo>
                      <a:pt x="700" y="2156"/>
                    </a:lnTo>
                    <a:lnTo>
                      <a:pt x="633" y="2089"/>
                    </a:lnTo>
                    <a:lnTo>
                      <a:pt x="566" y="2021"/>
                    </a:lnTo>
                    <a:lnTo>
                      <a:pt x="508" y="1945"/>
                    </a:lnTo>
                    <a:lnTo>
                      <a:pt x="451" y="1868"/>
                    </a:lnTo>
                    <a:lnTo>
                      <a:pt x="403" y="1782"/>
                    </a:lnTo>
                    <a:lnTo>
                      <a:pt x="355" y="1696"/>
                    </a:lnTo>
                    <a:lnTo>
                      <a:pt x="317" y="1600"/>
                    </a:lnTo>
                    <a:lnTo>
                      <a:pt x="259" y="1437"/>
                    </a:lnTo>
                    <a:lnTo>
                      <a:pt x="221" y="1265"/>
                    </a:lnTo>
                    <a:lnTo>
                      <a:pt x="211" y="1169"/>
                    </a:lnTo>
                    <a:lnTo>
                      <a:pt x="211" y="1073"/>
                    </a:lnTo>
                    <a:lnTo>
                      <a:pt x="211" y="977"/>
                    </a:lnTo>
                    <a:lnTo>
                      <a:pt x="221" y="882"/>
                    </a:lnTo>
                    <a:lnTo>
                      <a:pt x="240" y="786"/>
                    </a:lnTo>
                    <a:lnTo>
                      <a:pt x="259" y="690"/>
                    </a:lnTo>
                    <a:lnTo>
                      <a:pt x="288" y="594"/>
                    </a:lnTo>
                    <a:lnTo>
                      <a:pt x="336" y="499"/>
                    </a:lnTo>
                    <a:lnTo>
                      <a:pt x="384" y="412"/>
                    </a:lnTo>
                    <a:lnTo>
                      <a:pt x="441" y="317"/>
                    </a:lnTo>
                    <a:lnTo>
                      <a:pt x="518" y="230"/>
                    </a:lnTo>
                    <a:lnTo>
                      <a:pt x="594" y="154"/>
                    </a:lnTo>
                    <a:lnTo>
                      <a:pt x="451" y="0"/>
                    </a:lnTo>
                    <a:close/>
                  </a:path>
                </a:pathLst>
              </a:custGeom>
              <a:solidFill>
                <a:srgbClr val="DC7F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1265389" y="1166100"/>
                <a:ext cx="1658924" cy="2949855"/>
              </a:xfrm>
              <a:custGeom>
                <a:avLst/>
                <a:gdLst/>
                <a:ahLst/>
                <a:cxnLst/>
                <a:rect l="l" t="t" r="r" b="b"/>
                <a:pathLst>
                  <a:path w="59808" h="106349" extrusionOk="0">
                    <a:moveTo>
                      <a:pt x="57528" y="2127"/>
                    </a:moveTo>
                    <a:lnTo>
                      <a:pt x="50019" y="104222"/>
                    </a:lnTo>
                    <a:lnTo>
                      <a:pt x="2290" y="104222"/>
                    </a:lnTo>
                    <a:lnTo>
                      <a:pt x="9790" y="2127"/>
                    </a:lnTo>
                    <a:close/>
                    <a:moveTo>
                      <a:pt x="7817" y="0"/>
                    </a:moveTo>
                    <a:lnTo>
                      <a:pt x="1" y="106348"/>
                    </a:lnTo>
                    <a:lnTo>
                      <a:pt x="51992" y="106348"/>
                    </a:lnTo>
                    <a:lnTo>
                      <a:pt x="598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1328881" y="1225070"/>
                <a:ext cx="1532220" cy="2831916"/>
              </a:xfrm>
              <a:custGeom>
                <a:avLst/>
                <a:gdLst/>
                <a:ahLst/>
                <a:cxnLst/>
                <a:rect l="l" t="t" r="r" b="b"/>
                <a:pathLst>
                  <a:path w="55240" h="102097" fill="none" extrusionOk="0">
                    <a:moveTo>
                      <a:pt x="55239" y="1"/>
                    </a:moveTo>
                    <a:lnTo>
                      <a:pt x="47730" y="102096"/>
                    </a:lnTo>
                    <a:lnTo>
                      <a:pt x="1" y="102096"/>
                    </a:lnTo>
                    <a:lnTo>
                      <a:pt x="7501" y="1"/>
                    </a:lnTo>
                    <a:lnTo>
                      <a:pt x="552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538221" y="4113027"/>
                <a:ext cx="2605023" cy="5853"/>
              </a:xfrm>
              <a:custGeom>
                <a:avLst/>
                <a:gdLst/>
                <a:ahLst/>
                <a:cxnLst/>
                <a:rect l="l" t="t" r="r" b="b"/>
                <a:pathLst>
                  <a:path w="93917" h="211" extrusionOk="0">
                    <a:moveTo>
                      <a:pt x="1" y="0"/>
                    </a:moveTo>
                    <a:lnTo>
                      <a:pt x="1" y="211"/>
                    </a:lnTo>
                    <a:lnTo>
                      <a:pt x="93916" y="211"/>
                    </a:lnTo>
                    <a:lnTo>
                      <a:pt x="9391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1235100" y="2382367"/>
                <a:ext cx="219209" cy="574444"/>
              </a:xfrm>
              <a:custGeom>
                <a:avLst/>
                <a:gdLst/>
                <a:ahLst/>
                <a:cxnLst/>
                <a:rect l="l" t="t" r="r" b="b"/>
                <a:pathLst>
                  <a:path w="7903" h="20710" extrusionOk="0">
                    <a:moveTo>
                      <a:pt x="3631" y="1"/>
                    </a:moveTo>
                    <a:lnTo>
                      <a:pt x="3478" y="12577"/>
                    </a:lnTo>
                    <a:lnTo>
                      <a:pt x="3430" y="12625"/>
                    </a:lnTo>
                    <a:lnTo>
                      <a:pt x="3277" y="12788"/>
                    </a:lnTo>
                    <a:lnTo>
                      <a:pt x="3056" y="13056"/>
                    </a:lnTo>
                    <a:lnTo>
                      <a:pt x="2788" y="13411"/>
                    </a:lnTo>
                    <a:lnTo>
                      <a:pt x="2635" y="13621"/>
                    </a:lnTo>
                    <a:lnTo>
                      <a:pt x="2472" y="13851"/>
                    </a:lnTo>
                    <a:lnTo>
                      <a:pt x="2309" y="14100"/>
                    </a:lnTo>
                    <a:lnTo>
                      <a:pt x="2146" y="14378"/>
                    </a:lnTo>
                    <a:lnTo>
                      <a:pt x="1974" y="14665"/>
                    </a:lnTo>
                    <a:lnTo>
                      <a:pt x="1811" y="14981"/>
                    </a:lnTo>
                    <a:lnTo>
                      <a:pt x="1648" y="15307"/>
                    </a:lnTo>
                    <a:lnTo>
                      <a:pt x="1505" y="15652"/>
                    </a:lnTo>
                    <a:lnTo>
                      <a:pt x="1380" y="15958"/>
                    </a:lnTo>
                    <a:lnTo>
                      <a:pt x="1256" y="16284"/>
                    </a:lnTo>
                    <a:lnTo>
                      <a:pt x="1150" y="16619"/>
                    </a:lnTo>
                    <a:lnTo>
                      <a:pt x="1054" y="16964"/>
                    </a:lnTo>
                    <a:lnTo>
                      <a:pt x="863" y="17663"/>
                    </a:lnTo>
                    <a:lnTo>
                      <a:pt x="700" y="18353"/>
                    </a:lnTo>
                    <a:lnTo>
                      <a:pt x="537" y="19023"/>
                    </a:lnTo>
                    <a:lnTo>
                      <a:pt x="365" y="19656"/>
                    </a:lnTo>
                    <a:lnTo>
                      <a:pt x="288" y="19953"/>
                    </a:lnTo>
                    <a:lnTo>
                      <a:pt x="192" y="20221"/>
                    </a:lnTo>
                    <a:lnTo>
                      <a:pt x="97" y="20479"/>
                    </a:lnTo>
                    <a:lnTo>
                      <a:pt x="1" y="20709"/>
                    </a:lnTo>
                    <a:lnTo>
                      <a:pt x="422" y="20355"/>
                    </a:lnTo>
                    <a:lnTo>
                      <a:pt x="853" y="20000"/>
                    </a:lnTo>
                    <a:lnTo>
                      <a:pt x="1294" y="19675"/>
                    </a:lnTo>
                    <a:lnTo>
                      <a:pt x="1734" y="19340"/>
                    </a:lnTo>
                    <a:lnTo>
                      <a:pt x="2625" y="18698"/>
                    </a:lnTo>
                    <a:lnTo>
                      <a:pt x="3075" y="18372"/>
                    </a:lnTo>
                    <a:lnTo>
                      <a:pt x="3506" y="18047"/>
                    </a:lnTo>
                    <a:lnTo>
                      <a:pt x="3937" y="17702"/>
                    </a:lnTo>
                    <a:lnTo>
                      <a:pt x="4349" y="17347"/>
                    </a:lnTo>
                    <a:lnTo>
                      <a:pt x="4550" y="17156"/>
                    </a:lnTo>
                    <a:lnTo>
                      <a:pt x="4742" y="16964"/>
                    </a:lnTo>
                    <a:lnTo>
                      <a:pt x="4934" y="16773"/>
                    </a:lnTo>
                    <a:lnTo>
                      <a:pt x="5125" y="16571"/>
                    </a:lnTo>
                    <a:lnTo>
                      <a:pt x="5307" y="16370"/>
                    </a:lnTo>
                    <a:lnTo>
                      <a:pt x="5480" y="16150"/>
                    </a:lnTo>
                    <a:lnTo>
                      <a:pt x="5652" y="15930"/>
                    </a:lnTo>
                    <a:lnTo>
                      <a:pt x="5815" y="15709"/>
                    </a:lnTo>
                    <a:lnTo>
                      <a:pt x="5968" y="15470"/>
                    </a:lnTo>
                    <a:lnTo>
                      <a:pt x="6121" y="15230"/>
                    </a:lnTo>
                    <a:lnTo>
                      <a:pt x="6265" y="14972"/>
                    </a:lnTo>
                    <a:lnTo>
                      <a:pt x="6399" y="14713"/>
                    </a:lnTo>
                    <a:lnTo>
                      <a:pt x="6533" y="14416"/>
                    </a:lnTo>
                    <a:lnTo>
                      <a:pt x="6667" y="14110"/>
                    </a:lnTo>
                    <a:lnTo>
                      <a:pt x="6782" y="13803"/>
                    </a:lnTo>
                    <a:lnTo>
                      <a:pt x="6897" y="13497"/>
                    </a:lnTo>
                    <a:lnTo>
                      <a:pt x="7002" y="13190"/>
                    </a:lnTo>
                    <a:lnTo>
                      <a:pt x="7098" y="12874"/>
                    </a:lnTo>
                    <a:lnTo>
                      <a:pt x="7184" y="12558"/>
                    </a:lnTo>
                    <a:lnTo>
                      <a:pt x="7252" y="12242"/>
                    </a:lnTo>
                    <a:lnTo>
                      <a:pt x="7319" y="11916"/>
                    </a:lnTo>
                    <a:lnTo>
                      <a:pt x="7386" y="11600"/>
                    </a:lnTo>
                    <a:lnTo>
                      <a:pt x="7434" y="11275"/>
                    </a:lnTo>
                    <a:lnTo>
                      <a:pt x="7472" y="10949"/>
                    </a:lnTo>
                    <a:lnTo>
                      <a:pt x="7501" y="10623"/>
                    </a:lnTo>
                    <a:lnTo>
                      <a:pt x="7520" y="10298"/>
                    </a:lnTo>
                    <a:lnTo>
                      <a:pt x="7529" y="9972"/>
                    </a:lnTo>
                    <a:lnTo>
                      <a:pt x="7539" y="9646"/>
                    </a:lnTo>
                    <a:lnTo>
                      <a:pt x="7903" y="269"/>
                    </a:lnTo>
                    <a:lnTo>
                      <a:pt x="3631"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1353872" y="2723511"/>
                <a:ext cx="66431" cy="15977"/>
              </a:xfrm>
              <a:custGeom>
                <a:avLst/>
                <a:gdLst/>
                <a:ahLst/>
                <a:cxnLst/>
                <a:rect l="l" t="t" r="r" b="b"/>
                <a:pathLst>
                  <a:path w="2395" h="576" extrusionOk="0">
                    <a:moveTo>
                      <a:pt x="115" y="1"/>
                    </a:moveTo>
                    <a:lnTo>
                      <a:pt x="0" y="173"/>
                    </a:lnTo>
                    <a:lnTo>
                      <a:pt x="144" y="269"/>
                    </a:lnTo>
                    <a:lnTo>
                      <a:pt x="297" y="345"/>
                    </a:lnTo>
                    <a:lnTo>
                      <a:pt x="450" y="412"/>
                    </a:lnTo>
                    <a:lnTo>
                      <a:pt x="594" y="470"/>
                    </a:lnTo>
                    <a:lnTo>
                      <a:pt x="747" y="518"/>
                    </a:lnTo>
                    <a:lnTo>
                      <a:pt x="891" y="546"/>
                    </a:lnTo>
                    <a:lnTo>
                      <a:pt x="1044" y="566"/>
                    </a:lnTo>
                    <a:lnTo>
                      <a:pt x="1198" y="575"/>
                    </a:lnTo>
                    <a:lnTo>
                      <a:pt x="1341" y="566"/>
                    </a:lnTo>
                    <a:lnTo>
                      <a:pt x="1494" y="546"/>
                    </a:lnTo>
                    <a:lnTo>
                      <a:pt x="1648" y="518"/>
                    </a:lnTo>
                    <a:lnTo>
                      <a:pt x="1791" y="470"/>
                    </a:lnTo>
                    <a:lnTo>
                      <a:pt x="1945" y="412"/>
                    </a:lnTo>
                    <a:lnTo>
                      <a:pt x="2098" y="345"/>
                    </a:lnTo>
                    <a:lnTo>
                      <a:pt x="2242" y="269"/>
                    </a:lnTo>
                    <a:lnTo>
                      <a:pt x="2395" y="173"/>
                    </a:lnTo>
                    <a:lnTo>
                      <a:pt x="2280" y="1"/>
                    </a:lnTo>
                    <a:lnTo>
                      <a:pt x="2136" y="87"/>
                    </a:lnTo>
                    <a:lnTo>
                      <a:pt x="2002" y="154"/>
                    </a:lnTo>
                    <a:lnTo>
                      <a:pt x="1868" y="221"/>
                    </a:lnTo>
                    <a:lnTo>
                      <a:pt x="1734" y="269"/>
                    </a:lnTo>
                    <a:lnTo>
                      <a:pt x="1600" y="317"/>
                    </a:lnTo>
                    <a:lnTo>
                      <a:pt x="1466" y="345"/>
                    </a:lnTo>
                    <a:lnTo>
                      <a:pt x="1332" y="355"/>
                    </a:lnTo>
                    <a:lnTo>
                      <a:pt x="1198" y="365"/>
                    </a:lnTo>
                    <a:lnTo>
                      <a:pt x="1063" y="355"/>
                    </a:lnTo>
                    <a:lnTo>
                      <a:pt x="929" y="345"/>
                    </a:lnTo>
                    <a:lnTo>
                      <a:pt x="795" y="317"/>
                    </a:lnTo>
                    <a:lnTo>
                      <a:pt x="661" y="269"/>
                    </a:lnTo>
                    <a:lnTo>
                      <a:pt x="527" y="221"/>
                    </a:lnTo>
                    <a:lnTo>
                      <a:pt x="383" y="154"/>
                    </a:lnTo>
                    <a:lnTo>
                      <a:pt x="249" y="87"/>
                    </a:lnTo>
                    <a:lnTo>
                      <a:pt x="115"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656189" y="2382367"/>
                <a:ext cx="227198" cy="574444"/>
              </a:xfrm>
              <a:custGeom>
                <a:avLst/>
                <a:gdLst/>
                <a:ahLst/>
                <a:cxnLst/>
                <a:rect l="l" t="t" r="r" b="b"/>
                <a:pathLst>
                  <a:path w="8191" h="20710" extrusionOk="0">
                    <a:moveTo>
                      <a:pt x="4273" y="1"/>
                    </a:moveTo>
                    <a:lnTo>
                      <a:pt x="1" y="269"/>
                    </a:lnTo>
                    <a:lnTo>
                      <a:pt x="374" y="9646"/>
                    </a:lnTo>
                    <a:lnTo>
                      <a:pt x="374" y="9972"/>
                    </a:lnTo>
                    <a:lnTo>
                      <a:pt x="384" y="10298"/>
                    </a:lnTo>
                    <a:lnTo>
                      <a:pt x="403" y="10623"/>
                    </a:lnTo>
                    <a:lnTo>
                      <a:pt x="432" y="10949"/>
                    </a:lnTo>
                    <a:lnTo>
                      <a:pt x="479" y="11275"/>
                    </a:lnTo>
                    <a:lnTo>
                      <a:pt x="527" y="11600"/>
                    </a:lnTo>
                    <a:lnTo>
                      <a:pt x="585" y="11916"/>
                    </a:lnTo>
                    <a:lnTo>
                      <a:pt x="652" y="12242"/>
                    </a:lnTo>
                    <a:lnTo>
                      <a:pt x="729" y="12558"/>
                    </a:lnTo>
                    <a:lnTo>
                      <a:pt x="815" y="12874"/>
                    </a:lnTo>
                    <a:lnTo>
                      <a:pt x="901" y="13190"/>
                    </a:lnTo>
                    <a:lnTo>
                      <a:pt x="1006" y="13497"/>
                    </a:lnTo>
                    <a:lnTo>
                      <a:pt x="1121" y="13803"/>
                    </a:lnTo>
                    <a:lnTo>
                      <a:pt x="1236" y="14110"/>
                    </a:lnTo>
                    <a:lnTo>
                      <a:pt x="1370" y="14416"/>
                    </a:lnTo>
                    <a:lnTo>
                      <a:pt x="1514" y="14713"/>
                    </a:lnTo>
                    <a:lnTo>
                      <a:pt x="1638" y="14972"/>
                    </a:lnTo>
                    <a:lnTo>
                      <a:pt x="1782" y="15230"/>
                    </a:lnTo>
                    <a:lnTo>
                      <a:pt x="1935" y="15470"/>
                    </a:lnTo>
                    <a:lnTo>
                      <a:pt x="2089" y="15709"/>
                    </a:lnTo>
                    <a:lnTo>
                      <a:pt x="2251" y="15930"/>
                    </a:lnTo>
                    <a:lnTo>
                      <a:pt x="2424" y="16150"/>
                    </a:lnTo>
                    <a:lnTo>
                      <a:pt x="2596" y="16370"/>
                    </a:lnTo>
                    <a:lnTo>
                      <a:pt x="2778" y="16571"/>
                    </a:lnTo>
                    <a:lnTo>
                      <a:pt x="2970" y="16773"/>
                    </a:lnTo>
                    <a:lnTo>
                      <a:pt x="3161" y="16964"/>
                    </a:lnTo>
                    <a:lnTo>
                      <a:pt x="3353" y="17156"/>
                    </a:lnTo>
                    <a:lnTo>
                      <a:pt x="3554" y="17347"/>
                    </a:lnTo>
                    <a:lnTo>
                      <a:pt x="3976" y="17702"/>
                    </a:lnTo>
                    <a:lnTo>
                      <a:pt x="4397" y="18047"/>
                    </a:lnTo>
                    <a:lnTo>
                      <a:pt x="4838" y="18372"/>
                    </a:lnTo>
                    <a:lnTo>
                      <a:pt x="5278" y="18698"/>
                    </a:lnTo>
                    <a:lnTo>
                      <a:pt x="6169" y="19340"/>
                    </a:lnTo>
                    <a:lnTo>
                      <a:pt x="6610" y="19675"/>
                    </a:lnTo>
                    <a:lnTo>
                      <a:pt x="7050" y="20000"/>
                    </a:lnTo>
                    <a:lnTo>
                      <a:pt x="7481" y="20355"/>
                    </a:lnTo>
                    <a:lnTo>
                      <a:pt x="7903" y="20709"/>
                    </a:lnTo>
                    <a:lnTo>
                      <a:pt x="7874" y="20623"/>
                    </a:lnTo>
                    <a:lnTo>
                      <a:pt x="7845" y="20537"/>
                    </a:lnTo>
                    <a:lnTo>
                      <a:pt x="7836" y="20432"/>
                    </a:lnTo>
                    <a:lnTo>
                      <a:pt x="7836" y="20317"/>
                    </a:lnTo>
                    <a:lnTo>
                      <a:pt x="7836" y="20202"/>
                    </a:lnTo>
                    <a:lnTo>
                      <a:pt x="7845" y="20077"/>
                    </a:lnTo>
                    <a:lnTo>
                      <a:pt x="7884" y="19809"/>
                    </a:lnTo>
                    <a:lnTo>
                      <a:pt x="7931" y="19531"/>
                    </a:lnTo>
                    <a:lnTo>
                      <a:pt x="7998" y="19234"/>
                    </a:lnTo>
                    <a:lnTo>
                      <a:pt x="8056" y="18928"/>
                    </a:lnTo>
                    <a:lnTo>
                      <a:pt x="8113" y="18621"/>
                    </a:lnTo>
                    <a:lnTo>
                      <a:pt x="8161" y="18315"/>
                    </a:lnTo>
                    <a:lnTo>
                      <a:pt x="8180" y="18161"/>
                    </a:lnTo>
                    <a:lnTo>
                      <a:pt x="8190" y="18008"/>
                    </a:lnTo>
                    <a:lnTo>
                      <a:pt x="8190" y="17865"/>
                    </a:lnTo>
                    <a:lnTo>
                      <a:pt x="8190" y="17721"/>
                    </a:lnTo>
                    <a:lnTo>
                      <a:pt x="8180" y="17587"/>
                    </a:lnTo>
                    <a:lnTo>
                      <a:pt x="8152" y="17453"/>
                    </a:lnTo>
                    <a:lnTo>
                      <a:pt x="8123" y="17328"/>
                    </a:lnTo>
                    <a:lnTo>
                      <a:pt x="8085" y="17204"/>
                    </a:lnTo>
                    <a:lnTo>
                      <a:pt x="8027" y="17089"/>
                    </a:lnTo>
                    <a:lnTo>
                      <a:pt x="7960" y="16983"/>
                    </a:lnTo>
                    <a:lnTo>
                      <a:pt x="7874" y="16888"/>
                    </a:lnTo>
                    <a:lnTo>
                      <a:pt x="7778" y="16792"/>
                    </a:lnTo>
                    <a:lnTo>
                      <a:pt x="7673" y="16715"/>
                    </a:lnTo>
                    <a:lnTo>
                      <a:pt x="7539" y="16638"/>
                    </a:lnTo>
                    <a:lnTo>
                      <a:pt x="7443" y="16418"/>
                    </a:lnTo>
                    <a:lnTo>
                      <a:pt x="7338" y="16207"/>
                    </a:lnTo>
                    <a:lnTo>
                      <a:pt x="7232" y="15987"/>
                    </a:lnTo>
                    <a:lnTo>
                      <a:pt x="7117" y="15786"/>
                    </a:lnTo>
                    <a:lnTo>
                      <a:pt x="6878" y="15384"/>
                    </a:lnTo>
                    <a:lnTo>
                      <a:pt x="6629" y="15001"/>
                    </a:lnTo>
                    <a:lnTo>
                      <a:pt x="6370" y="14646"/>
                    </a:lnTo>
                    <a:lnTo>
                      <a:pt x="6112" y="14311"/>
                    </a:lnTo>
                    <a:lnTo>
                      <a:pt x="5853" y="13995"/>
                    </a:lnTo>
                    <a:lnTo>
                      <a:pt x="5604" y="13717"/>
                    </a:lnTo>
                    <a:lnTo>
                      <a:pt x="5364" y="13459"/>
                    </a:lnTo>
                    <a:lnTo>
                      <a:pt x="5144" y="13229"/>
                    </a:lnTo>
                    <a:lnTo>
                      <a:pt x="4943" y="13037"/>
                    </a:lnTo>
                    <a:lnTo>
                      <a:pt x="4771" y="12874"/>
                    </a:lnTo>
                    <a:lnTo>
                      <a:pt x="4522" y="12654"/>
                    </a:lnTo>
                    <a:lnTo>
                      <a:pt x="4426" y="12577"/>
                    </a:lnTo>
                    <a:lnTo>
                      <a:pt x="4273"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777347" y="3149922"/>
                <a:ext cx="237794" cy="1059545"/>
              </a:xfrm>
              <a:custGeom>
                <a:avLst/>
                <a:gdLst/>
                <a:ahLst/>
                <a:cxnLst/>
                <a:rect l="l" t="t" r="r" b="b"/>
                <a:pathLst>
                  <a:path w="8573" h="38199" extrusionOk="0">
                    <a:moveTo>
                      <a:pt x="2491" y="1"/>
                    </a:moveTo>
                    <a:lnTo>
                      <a:pt x="1973" y="10"/>
                    </a:lnTo>
                    <a:lnTo>
                      <a:pt x="1475" y="29"/>
                    </a:lnTo>
                    <a:lnTo>
                      <a:pt x="968" y="68"/>
                    </a:lnTo>
                    <a:lnTo>
                      <a:pt x="479" y="125"/>
                    </a:lnTo>
                    <a:lnTo>
                      <a:pt x="0" y="202"/>
                    </a:lnTo>
                    <a:lnTo>
                      <a:pt x="422" y="2587"/>
                    </a:lnTo>
                    <a:lnTo>
                      <a:pt x="834" y="4924"/>
                    </a:lnTo>
                    <a:lnTo>
                      <a:pt x="1016" y="6073"/>
                    </a:lnTo>
                    <a:lnTo>
                      <a:pt x="1198" y="7194"/>
                    </a:lnTo>
                    <a:lnTo>
                      <a:pt x="1370" y="8286"/>
                    </a:lnTo>
                    <a:lnTo>
                      <a:pt x="1523" y="9359"/>
                    </a:lnTo>
                    <a:lnTo>
                      <a:pt x="1667" y="10403"/>
                    </a:lnTo>
                    <a:lnTo>
                      <a:pt x="1801" y="11408"/>
                    </a:lnTo>
                    <a:lnTo>
                      <a:pt x="1916" y="12385"/>
                    </a:lnTo>
                    <a:lnTo>
                      <a:pt x="2012" y="13334"/>
                    </a:lnTo>
                    <a:lnTo>
                      <a:pt x="2088" y="14234"/>
                    </a:lnTo>
                    <a:lnTo>
                      <a:pt x="2146" y="15087"/>
                    </a:lnTo>
                    <a:lnTo>
                      <a:pt x="2184" y="15910"/>
                    </a:lnTo>
                    <a:lnTo>
                      <a:pt x="2203" y="16677"/>
                    </a:lnTo>
                    <a:lnTo>
                      <a:pt x="2069" y="17443"/>
                    </a:lnTo>
                    <a:lnTo>
                      <a:pt x="1954" y="18199"/>
                    </a:lnTo>
                    <a:lnTo>
                      <a:pt x="1858" y="18947"/>
                    </a:lnTo>
                    <a:lnTo>
                      <a:pt x="1782" y="19665"/>
                    </a:lnTo>
                    <a:lnTo>
                      <a:pt x="1715" y="20383"/>
                    </a:lnTo>
                    <a:lnTo>
                      <a:pt x="1657" y="21083"/>
                    </a:lnTo>
                    <a:lnTo>
                      <a:pt x="1619" y="21772"/>
                    </a:lnTo>
                    <a:lnTo>
                      <a:pt x="1590" y="22452"/>
                    </a:lnTo>
                    <a:lnTo>
                      <a:pt x="1571" y="23132"/>
                    </a:lnTo>
                    <a:lnTo>
                      <a:pt x="1571" y="23793"/>
                    </a:lnTo>
                    <a:lnTo>
                      <a:pt x="1581" y="24445"/>
                    </a:lnTo>
                    <a:lnTo>
                      <a:pt x="1600" y="25096"/>
                    </a:lnTo>
                    <a:lnTo>
                      <a:pt x="1629" y="25738"/>
                    </a:lnTo>
                    <a:lnTo>
                      <a:pt x="1667" y="26379"/>
                    </a:lnTo>
                    <a:lnTo>
                      <a:pt x="1715" y="27012"/>
                    </a:lnTo>
                    <a:lnTo>
                      <a:pt x="1772" y="27644"/>
                    </a:lnTo>
                    <a:lnTo>
                      <a:pt x="1839" y="28276"/>
                    </a:lnTo>
                    <a:lnTo>
                      <a:pt x="1916" y="28908"/>
                    </a:lnTo>
                    <a:lnTo>
                      <a:pt x="2002" y="29540"/>
                    </a:lnTo>
                    <a:lnTo>
                      <a:pt x="2088" y="30172"/>
                    </a:lnTo>
                    <a:lnTo>
                      <a:pt x="2184" y="30805"/>
                    </a:lnTo>
                    <a:lnTo>
                      <a:pt x="2290" y="31446"/>
                    </a:lnTo>
                    <a:lnTo>
                      <a:pt x="2510" y="32730"/>
                    </a:lnTo>
                    <a:lnTo>
                      <a:pt x="2749" y="34042"/>
                    </a:lnTo>
                    <a:lnTo>
                      <a:pt x="2998" y="35393"/>
                    </a:lnTo>
                    <a:lnTo>
                      <a:pt x="3535" y="38199"/>
                    </a:lnTo>
                    <a:lnTo>
                      <a:pt x="6925" y="38199"/>
                    </a:lnTo>
                    <a:lnTo>
                      <a:pt x="7395" y="20335"/>
                    </a:lnTo>
                    <a:lnTo>
                      <a:pt x="7510" y="19914"/>
                    </a:lnTo>
                    <a:lnTo>
                      <a:pt x="7615" y="19473"/>
                    </a:lnTo>
                    <a:lnTo>
                      <a:pt x="7701" y="18994"/>
                    </a:lnTo>
                    <a:lnTo>
                      <a:pt x="7778" y="18496"/>
                    </a:lnTo>
                    <a:lnTo>
                      <a:pt x="7845" y="17970"/>
                    </a:lnTo>
                    <a:lnTo>
                      <a:pt x="7902" y="17433"/>
                    </a:lnTo>
                    <a:lnTo>
                      <a:pt x="7960" y="16868"/>
                    </a:lnTo>
                    <a:lnTo>
                      <a:pt x="7998" y="16284"/>
                    </a:lnTo>
                    <a:lnTo>
                      <a:pt x="8027" y="15680"/>
                    </a:lnTo>
                    <a:lnTo>
                      <a:pt x="8056" y="15067"/>
                    </a:lnTo>
                    <a:lnTo>
                      <a:pt x="8075" y="14445"/>
                    </a:lnTo>
                    <a:lnTo>
                      <a:pt x="8084" y="13803"/>
                    </a:lnTo>
                    <a:lnTo>
                      <a:pt x="8104" y="12491"/>
                    </a:lnTo>
                    <a:lnTo>
                      <a:pt x="8104" y="11150"/>
                    </a:lnTo>
                    <a:lnTo>
                      <a:pt x="8113" y="8420"/>
                    </a:lnTo>
                    <a:lnTo>
                      <a:pt x="8123" y="7070"/>
                    </a:lnTo>
                    <a:lnTo>
                      <a:pt x="8151" y="5729"/>
                    </a:lnTo>
                    <a:lnTo>
                      <a:pt x="8180" y="5068"/>
                    </a:lnTo>
                    <a:lnTo>
                      <a:pt x="8209" y="4426"/>
                    </a:lnTo>
                    <a:lnTo>
                      <a:pt x="8238" y="3784"/>
                    </a:lnTo>
                    <a:lnTo>
                      <a:pt x="8286" y="3162"/>
                    </a:lnTo>
                    <a:lnTo>
                      <a:pt x="8343" y="2549"/>
                    </a:lnTo>
                    <a:lnTo>
                      <a:pt x="8410" y="1955"/>
                    </a:lnTo>
                    <a:lnTo>
                      <a:pt x="8487" y="1380"/>
                    </a:lnTo>
                    <a:lnTo>
                      <a:pt x="8573" y="824"/>
                    </a:lnTo>
                    <a:lnTo>
                      <a:pt x="7989" y="690"/>
                    </a:lnTo>
                    <a:lnTo>
                      <a:pt x="7414" y="566"/>
                    </a:lnTo>
                    <a:lnTo>
                      <a:pt x="6839" y="451"/>
                    </a:lnTo>
                    <a:lnTo>
                      <a:pt x="6274" y="355"/>
                    </a:lnTo>
                    <a:lnTo>
                      <a:pt x="5719" y="269"/>
                    </a:lnTo>
                    <a:lnTo>
                      <a:pt x="5163" y="192"/>
                    </a:lnTo>
                    <a:lnTo>
                      <a:pt x="4617" y="125"/>
                    </a:lnTo>
                    <a:lnTo>
                      <a:pt x="4081" y="77"/>
                    </a:lnTo>
                    <a:lnTo>
                      <a:pt x="3544" y="39"/>
                    </a:lnTo>
                    <a:lnTo>
                      <a:pt x="3017" y="10"/>
                    </a:lnTo>
                    <a:lnTo>
                      <a:pt x="2491"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1080740" y="3149922"/>
                <a:ext cx="240207" cy="1059545"/>
              </a:xfrm>
              <a:custGeom>
                <a:avLst/>
                <a:gdLst/>
                <a:ahLst/>
                <a:cxnLst/>
                <a:rect l="l" t="t" r="r" b="b"/>
                <a:pathLst>
                  <a:path w="8660" h="38199" extrusionOk="0">
                    <a:moveTo>
                      <a:pt x="6140" y="1"/>
                    </a:moveTo>
                    <a:lnTo>
                      <a:pt x="5614" y="10"/>
                    </a:lnTo>
                    <a:lnTo>
                      <a:pt x="5077" y="39"/>
                    </a:lnTo>
                    <a:lnTo>
                      <a:pt x="4541" y="77"/>
                    </a:lnTo>
                    <a:lnTo>
                      <a:pt x="3995" y="125"/>
                    </a:lnTo>
                    <a:lnTo>
                      <a:pt x="3439" y="192"/>
                    </a:lnTo>
                    <a:lnTo>
                      <a:pt x="2884" y="269"/>
                    </a:lnTo>
                    <a:lnTo>
                      <a:pt x="2319" y="355"/>
                    </a:lnTo>
                    <a:lnTo>
                      <a:pt x="1744" y="451"/>
                    </a:lnTo>
                    <a:lnTo>
                      <a:pt x="1169" y="566"/>
                    </a:lnTo>
                    <a:lnTo>
                      <a:pt x="585" y="690"/>
                    </a:lnTo>
                    <a:lnTo>
                      <a:pt x="1" y="824"/>
                    </a:lnTo>
                    <a:lnTo>
                      <a:pt x="87" y="1380"/>
                    </a:lnTo>
                    <a:lnTo>
                      <a:pt x="164" y="1955"/>
                    </a:lnTo>
                    <a:lnTo>
                      <a:pt x="231" y="2549"/>
                    </a:lnTo>
                    <a:lnTo>
                      <a:pt x="288" y="3162"/>
                    </a:lnTo>
                    <a:lnTo>
                      <a:pt x="326" y="3784"/>
                    </a:lnTo>
                    <a:lnTo>
                      <a:pt x="365" y="4426"/>
                    </a:lnTo>
                    <a:lnTo>
                      <a:pt x="393" y="5068"/>
                    </a:lnTo>
                    <a:lnTo>
                      <a:pt x="422" y="5729"/>
                    </a:lnTo>
                    <a:lnTo>
                      <a:pt x="451" y="7070"/>
                    </a:lnTo>
                    <a:lnTo>
                      <a:pt x="460" y="8420"/>
                    </a:lnTo>
                    <a:lnTo>
                      <a:pt x="470" y="11150"/>
                    </a:lnTo>
                    <a:lnTo>
                      <a:pt x="470" y="12491"/>
                    </a:lnTo>
                    <a:lnTo>
                      <a:pt x="489" y="13803"/>
                    </a:lnTo>
                    <a:lnTo>
                      <a:pt x="499" y="14445"/>
                    </a:lnTo>
                    <a:lnTo>
                      <a:pt x="518" y="15067"/>
                    </a:lnTo>
                    <a:lnTo>
                      <a:pt x="547" y="15680"/>
                    </a:lnTo>
                    <a:lnTo>
                      <a:pt x="575" y="16284"/>
                    </a:lnTo>
                    <a:lnTo>
                      <a:pt x="623" y="16868"/>
                    </a:lnTo>
                    <a:lnTo>
                      <a:pt x="671" y="17433"/>
                    </a:lnTo>
                    <a:lnTo>
                      <a:pt x="729" y="17970"/>
                    </a:lnTo>
                    <a:lnTo>
                      <a:pt x="796" y="18496"/>
                    </a:lnTo>
                    <a:lnTo>
                      <a:pt x="872" y="18994"/>
                    </a:lnTo>
                    <a:lnTo>
                      <a:pt x="968" y="19473"/>
                    </a:lnTo>
                    <a:lnTo>
                      <a:pt x="1074" y="19914"/>
                    </a:lnTo>
                    <a:lnTo>
                      <a:pt x="1188" y="20335"/>
                    </a:lnTo>
                    <a:lnTo>
                      <a:pt x="1658" y="38199"/>
                    </a:lnTo>
                    <a:lnTo>
                      <a:pt x="5087" y="38199"/>
                    </a:lnTo>
                    <a:lnTo>
                      <a:pt x="5623" y="35393"/>
                    </a:lnTo>
                    <a:lnTo>
                      <a:pt x="5882" y="34042"/>
                    </a:lnTo>
                    <a:lnTo>
                      <a:pt x="6121" y="32730"/>
                    </a:lnTo>
                    <a:lnTo>
                      <a:pt x="6351" y="31446"/>
                    </a:lnTo>
                    <a:lnTo>
                      <a:pt x="6447" y="30805"/>
                    </a:lnTo>
                    <a:lnTo>
                      <a:pt x="6552" y="30172"/>
                    </a:lnTo>
                    <a:lnTo>
                      <a:pt x="6639" y="29540"/>
                    </a:lnTo>
                    <a:lnTo>
                      <a:pt x="6725" y="28908"/>
                    </a:lnTo>
                    <a:lnTo>
                      <a:pt x="6801" y="28276"/>
                    </a:lnTo>
                    <a:lnTo>
                      <a:pt x="6868" y="27644"/>
                    </a:lnTo>
                    <a:lnTo>
                      <a:pt x="6926" y="27012"/>
                    </a:lnTo>
                    <a:lnTo>
                      <a:pt x="6974" y="26379"/>
                    </a:lnTo>
                    <a:lnTo>
                      <a:pt x="7012" y="25738"/>
                    </a:lnTo>
                    <a:lnTo>
                      <a:pt x="7041" y="25096"/>
                    </a:lnTo>
                    <a:lnTo>
                      <a:pt x="7060" y="24445"/>
                    </a:lnTo>
                    <a:lnTo>
                      <a:pt x="7070" y="23793"/>
                    </a:lnTo>
                    <a:lnTo>
                      <a:pt x="7070" y="23132"/>
                    </a:lnTo>
                    <a:lnTo>
                      <a:pt x="7050" y="22452"/>
                    </a:lnTo>
                    <a:lnTo>
                      <a:pt x="7022" y="21772"/>
                    </a:lnTo>
                    <a:lnTo>
                      <a:pt x="6983" y="21083"/>
                    </a:lnTo>
                    <a:lnTo>
                      <a:pt x="6926" y="20383"/>
                    </a:lnTo>
                    <a:lnTo>
                      <a:pt x="6859" y="19665"/>
                    </a:lnTo>
                    <a:lnTo>
                      <a:pt x="6782" y="18947"/>
                    </a:lnTo>
                    <a:lnTo>
                      <a:pt x="6677" y="18199"/>
                    </a:lnTo>
                    <a:lnTo>
                      <a:pt x="6562" y="17443"/>
                    </a:lnTo>
                    <a:lnTo>
                      <a:pt x="6437" y="16677"/>
                    </a:lnTo>
                    <a:lnTo>
                      <a:pt x="6457" y="15910"/>
                    </a:lnTo>
                    <a:lnTo>
                      <a:pt x="6495" y="15087"/>
                    </a:lnTo>
                    <a:lnTo>
                      <a:pt x="6552" y="14234"/>
                    </a:lnTo>
                    <a:lnTo>
                      <a:pt x="6629" y="13334"/>
                    </a:lnTo>
                    <a:lnTo>
                      <a:pt x="6725" y="12385"/>
                    </a:lnTo>
                    <a:lnTo>
                      <a:pt x="6840" y="11408"/>
                    </a:lnTo>
                    <a:lnTo>
                      <a:pt x="6974" y="10403"/>
                    </a:lnTo>
                    <a:lnTo>
                      <a:pt x="7117" y="9359"/>
                    </a:lnTo>
                    <a:lnTo>
                      <a:pt x="7280" y="8286"/>
                    </a:lnTo>
                    <a:lnTo>
                      <a:pt x="7443" y="7194"/>
                    </a:lnTo>
                    <a:lnTo>
                      <a:pt x="7625" y="6073"/>
                    </a:lnTo>
                    <a:lnTo>
                      <a:pt x="7817" y="4924"/>
                    </a:lnTo>
                    <a:lnTo>
                      <a:pt x="8229" y="2587"/>
                    </a:lnTo>
                    <a:lnTo>
                      <a:pt x="8660" y="202"/>
                    </a:lnTo>
                    <a:lnTo>
                      <a:pt x="8171" y="125"/>
                    </a:lnTo>
                    <a:lnTo>
                      <a:pt x="7673" y="68"/>
                    </a:lnTo>
                    <a:lnTo>
                      <a:pt x="7175" y="29"/>
                    </a:lnTo>
                    <a:lnTo>
                      <a:pt x="6658" y="10"/>
                    </a:lnTo>
                    <a:lnTo>
                      <a:pt x="6140" y="1"/>
                    </a:lnTo>
                    <a:close/>
                  </a:path>
                </a:pathLst>
              </a:custGeom>
              <a:solidFill>
                <a:srgbClr val="EE9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615803" y="1955429"/>
                <a:ext cx="865882" cy="1218176"/>
              </a:xfrm>
              <a:custGeom>
                <a:avLst/>
                <a:gdLst/>
                <a:ahLst/>
                <a:cxnLst/>
                <a:rect l="l" t="t" r="r" b="b"/>
                <a:pathLst>
                  <a:path w="31217" h="43918" extrusionOk="0">
                    <a:moveTo>
                      <a:pt x="13066" y="1"/>
                    </a:moveTo>
                    <a:lnTo>
                      <a:pt x="5729" y="1351"/>
                    </a:lnTo>
                    <a:lnTo>
                      <a:pt x="5575" y="1476"/>
                    </a:lnTo>
                    <a:lnTo>
                      <a:pt x="5422" y="1619"/>
                    </a:lnTo>
                    <a:lnTo>
                      <a:pt x="5269" y="1763"/>
                    </a:lnTo>
                    <a:lnTo>
                      <a:pt x="5115" y="1935"/>
                    </a:lnTo>
                    <a:lnTo>
                      <a:pt x="4962" y="2108"/>
                    </a:lnTo>
                    <a:lnTo>
                      <a:pt x="4799" y="2290"/>
                    </a:lnTo>
                    <a:lnTo>
                      <a:pt x="4646" y="2491"/>
                    </a:lnTo>
                    <a:lnTo>
                      <a:pt x="4493" y="2702"/>
                    </a:lnTo>
                    <a:lnTo>
                      <a:pt x="4340" y="2912"/>
                    </a:lnTo>
                    <a:lnTo>
                      <a:pt x="4186" y="3142"/>
                    </a:lnTo>
                    <a:lnTo>
                      <a:pt x="3880" y="3621"/>
                    </a:lnTo>
                    <a:lnTo>
                      <a:pt x="3583" y="4129"/>
                    </a:lnTo>
                    <a:lnTo>
                      <a:pt x="3286" y="4675"/>
                    </a:lnTo>
                    <a:lnTo>
                      <a:pt x="2999" y="5240"/>
                    </a:lnTo>
                    <a:lnTo>
                      <a:pt x="2721" y="5824"/>
                    </a:lnTo>
                    <a:lnTo>
                      <a:pt x="2443" y="6428"/>
                    </a:lnTo>
                    <a:lnTo>
                      <a:pt x="2175" y="7050"/>
                    </a:lnTo>
                    <a:lnTo>
                      <a:pt x="1926" y="7682"/>
                    </a:lnTo>
                    <a:lnTo>
                      <a:pt x="1677" y="8324"/>
                    </a:lnTo>
                    <a:lnTo>
                      <a:pt x="1447" y="8966"/>
                    </a:lnTo>
                    <a:lnTo>
                      <a:pt x="1227" y="9617"/>
                    </a:lnTo>
                    <a:lnTo>
                      <a:pt x="1026" y="10259"/>
                    </a:lnTo>
                    <a:lnTo>
                      <a:pt x="834" y="10901"/>
                    </a:lnTo>
                    <a:lnTo>
                      <a:pt x="662" y="11523"/>
                    </a:lnTo>
                    <a:lnTo>
                      <a:pt x="508" y="12146"/>
                    </a:lnTo>
                    <a:lnTo>
                      <a:pt x="374" y="12749"/>
                    </a:lnTo>
                    <a:lnTo>
                      <a:pt x="259" y="13324"/>
                    </a:lnTo>
                    <a:lnTo>
                      <a:pt x="164" y="13889"/>
                    </a:lnTo>
                    <a:lnTo>
                      <a:pt x="87" y="14416"/>
                    </a:lnTo>
                    <a:lnTo>
                      <a:pt x="29" y="14924"/>
                    </a:lnTo>
                    <a:lnTo>
                      <a:pt x="10" y="15393"/>
                    </a:lnTo>
                    <a:lnTo>
                      <a:pt x="1" y="15613"/>
                    </a:lnTo>
                    <a:lnTo>
                      <a:pt x="1" y="15834"/>
                    </a:lnTo>
                    <a:lnTo>
                      <a:pt x="10" y="16035"/>
                    </a:lnTo>
                    <a:lnTo>
                      <a:pt x="29" y="16226"/>
                    </a:lnTo>
                    <a:lnTo>
                      <a:pt x="49" y="16408"/>
                    </a:lnTo>
                    <a:lnTo>
                      <a:pt x="77" y="16571"/>
                    </a:lnTo>
                    <a:lnTo>
                      <a:pt x="106" y="16734"/>
                    </a:lnTo>
                    <a:lnTo>
                      <a:pt x="154" y="16878"/>
                    </a:lnTo>
                    <a:lnTo>
                      <a:pt x="202" y="17012"/>
                    </a:lnTo>
                    <a:lnTo>
                      <a:pt x="259" y="17136"/>
                    </a:lnTo>
                    <a:lnTo>
                      <a:pt x="326" y="17242"/>
                    </a:lnTo>
                    <a:lnTo>
                      <a:pt x="393" y="17337"/>
                    </a:lnTo>
                    <a:lnTo>
                      <a:pt x="709" y="17539"/>
                    </a:lnTo>
                    <a:lnTo>
                      <a:pt x="1016" y="17730"/>
                    </a:lnTo>
                    <a:lnTo>
                      <a:pt x="1303" y="17893"/>
                    </a:lnTo>
                    <a:lnTo>
                      <a:pt x="1581" y="18046"/>
                    </a:lnTo>
                    <a:lnTo>
                      <a:pt x="1849" y="18180"/>
                    </a:lnTo>
                    <a:lnTo>
                      <a:pt x="2117" y="18305"/>
                    </a:lnTo>
                    <a:lnTo>
                      <a:pt x="2395" y="18410"/>
                    </a:lnTo>
                    <a:lnTo>
                      <a:pt x="2673" y="18496"/>
                    </a:lnTo>
                    <a:lnTo>
                      <a:pt x="2970" y="18583"/>
                    </a:lnTo>
                    <a:lnTo>
                      <a:pt x="3276" y="18650"/>
                    </a:lnTo>
                    <a:lnTo>
                      <a:pt x="3612" y="18717"/>
                    </a:lnTo>
                    <a:lnTo>
                      <a:pt x="3966" y="18765"/>
                    </a:lnTo>
                    <a:lnTo>
                      <a:pt x="4349" y="18812"/>
                    </a:lnTo>
                    <a:lnTo>
                      <a:pt x="4771" y="18851"/>
                    </a:lnTo>
                    <a:lnTo>
                      <a:pt x="5230" y="18889"/>
                    </a:lnTo>
                    <a:lnTo>
                      <a:pt x="5729" y="18918"/>
                    </a:lnTo>
                    <a:lnTo>
                      <a:pt x="5824" y="19301"/>
                    </a:lnTo>
                    <a:lnTo>
                      <a:pt x="5910" y="19684"/>
                    </a:lnTo>
                    <a:lnTo>
                      <a:pt x="5987" y="20067"/>
                    </a:lnTo>
                    <a:lnTo>
                      <a:pt x="6064" y="20450"/>
                    </a:lnTo>
                    <a:lnTo>
                      <a:pt x="6121" y="20833"/>
                    </a:lnTo>
                    <a:lnTo>
                      <a:pt x="6179" y="21217"/>
                    </a:lnTo>
                    <a:lnTo>
                      <a:pt x="6227" y="21600"/>
                    </a:lnTo>
                    <a:lnTo>
                      <a:pt x="6265" y="21983"/>
                    </a:lnTo>
                    <a:lnTo>
                      <a:pt x="6303" y="22366"/>
                    </a:lnTo>
                    <a:lnTo>
                      <a:pt x="6332" y="22749"/>
                    </a:lnTo>
                    <a:lnTo>
                      <a:pt x="6351" y="23132"/>
                    </a:lnTo>
                    <a:lnTo>
                      <a:pt x="6370" y="23506"/>
                    </a:lnTo>
                    <a:lnTo>
                      <a:pt x="6389" y="24272"/>
                    </a:lnTo>
                    <a:lnTo>
                      <a:pt x="6380" y="25029"/>
                    </a:lnTo>
                    <a:lnTo>
                      <a:pt x="6361" y="25785"/>
                    </a:lnTo>
                    <a:lnTo>
                      <a:pt x="6322" y="26542"/>
                    </a:lnTo>
                    <a:lnTo>
                      <a:pt x="6265" y="27289"/>
                    </a:lnTo>
                    <a:lnTo>
                      <a:pt x="6198" y="28036"/>
                    </a:lnTo>
                    <a:lnTo>
                      <a:pt x="6121" y="28774"/>
                    </a:lnTo>
                    <a:lnTo>
                      <a:pt x="6025" y="29511"/>
                    </a:lnTo>
                    <a:lnTo>
                      <a:pt x="5939" y="30239"/>
                    </a:lnTo>
                    <a:lnTo>
                      <a:pt x="5834" y="30967"/>
                    </a:lnTo>
                    <a:lnTo>
                      <a:pt x="5432" y="33793"/>
                    </a:lnTo>
                    <a:lnTo>
                      <a:pt x="5336" y="34483"/>
                    </a:lnTo>
                    <a:lnTo>
                      <a:pt x="5250" y="35163"/>
                    </a:lnTo>
                    <a:lnTo>
                      <a:pt x="5173" y="35833"/>
                    </a:lnTo>
                    <a:lnTo>
                      <a:pt x="5106" y="36494"/>
                    </a:lnTo>
                    <a:lnTo>
                      <a:pt x="5048" y="37145"/>
                    </a:lnTo>
                    <a:lnTo>
                      <a:pt x="5010" y="37797"/>
                    </a:lnTo>
                    <a:lnTo>
                      <a:pt x="4991" y="38419"/>
                    </a:lnTo>
                    <a:lnTo>
                      <a:pt x="4991" y="39042"/>
                    </a:lnTo>
                    <a:lnTo>
                      <a:pt x="5001" y="39655"/>
                    </a:lnTo>
                    <a:lnTo>
                      <a:pt x="5020" y="39952"/>
                    </a:lnTo>
                    <a:lnTo>
                      <a:pt x="5048" y="40249"/>
                    </a:lnTo>
                    <a:lnTo>
                      <a:pt x="5077" y="40546"/>
                    </a:lnTo>
                    <a:lnTo>
                      <a:pt x="5106" y="40833"/>
                    </a:lnTo>
                    <a:lnTo>
                      <a:pt x="5154" y="41120"/>
                    </a:lnTo>
                    <a:lnTo>
                      <a:pt x="5202" y="41408"/>
                    </a:lnTo>
                    <a:lnTo>
                      <a:pt x="5355" y="43199"/>
                    </a:lnTo>
                    <a:lnTo>
                      <a:pt x="6035" y="43323"/>
                    </a:lnTo>
                    <a:lnTo>
                      <a:pt x="6725" y="43438"/>
                    </a:lnTo>
                    <a:lnTo>
                      <a:pt x="7443" y="43544"/>
                    </a:lnTo>
                    <a:lnTo>
                      <a:pt x="8161" y="43620"/>
                    </a:lnTo>
                    <a:lnTo>
                      <a:pt x="8889" y="43697"/>
                    </a:lnTo>
                    <a:lnTo>
                      <a:pt x="9617" y="43754"/>
                    </a:lnTo>
                    <a:lnTo>
                      <a:pt x="10336" y="43802"/>
                    </a:lnTo>
                    <a:lnTo>
                      <a:pt x="11054" y="43831"/>
                    </a:lnTo>
                    <a:lnTo>
                      <a:pt x="11744" y="43860"/>
                    </a:lnTo>
                    <a:lnTo>
                      <a:pt x="12414" y="43879"/>
                    </a:lnTo>
                    <a:lnTo>
                      <a:pt x="13056" y="43888"/>
                    </a:lnTo>
                    <a:lnTo>
                      <a:pt x="13669" y="43898"/>
                    </a:lnTo>
                    <a:lnTo>
                      <a:pt x="14780" y="43898"/>
                    </a:lnTo>
                    <a:lnTo>
                      <a:pt x="15690" y="43879"/>
                    </a:lnTo>
                    <a:lnTo>
                      <a:pt x="16600" y="43898"/>
                    </a:lnTo>
                    <a:lnTo>
                      <a:pt x="17701" y="43917"/>
                    </a:lnTo>
                    <a:lnTo>
                      <a:pt x="18956" y="43917"/>
                    </a:lnTo>
                    <a:lnTo>
                      <a:pt x="19627" y="43908"/>
                    </a:lnTo>
                    <a:lnTo>
                      <a:pt x="20316" y="43888"/>
                    </a:lnTo>
                    <a:lnTo>
                      <a:pt x="21016" y="43860"/>
                    </a:lnTo>
                    <a:lnTo>
                      <a:pt x="21734" y="43821"/>
                    </a:lnTo>
                    <a:lnTo>
                      <a:pt x="22462" y="43774"/>
                    </a:lnTo>
                    <a:lnTo>
                      <a:pt x="23180" y="43716"/>
                    </a:lnTo>
                    <a:lnTo>
                      <a:pt x="23908" y="43639"/>
                    </a:lnTo>
                    <a:lnTo>
                      <a:pt x="24617" y="43544"/>
                    </a:lnTo>
                    <a:lnTo>
                      <a:pt x="25316" y="43429"/>
                    </a:lnTo>
                    <a:lnTo>
                      <a:pt x="25651" y="43371"/>
                    </a:lnTo>
                    <a:lnTo>
                      <a:pt x="25987" y="43304"/>
                    </a:lnTo>
                    <a:lnTo>
                      <a:pt x="26035" y="41513"/>
                    </a:lnTo>
                    <a:lnTo>
                      <a:pt x="25910" y="39166"/>
                    </a:lnTo>
                    <a:lnTo>
                      <a:pt x="25776" y="37078"/>
                    </a:lnTo>
                    <a:lnTo>
                      <a:pt x="25642" y="35230"/>
                    </a:lnTo>
                    <a:lnTo>
                      <a:pt x="25508" y="33573"/>
                    </a:lnTo>
                    <a:lnTo>
                      <a:pt x="25374" y="32098"/>
                    </a:lnTo>
                    <a:lnTo>
                      <a:pt x="25249" y="30757"/>
                    </a:lnTo>
                    <a:lnTo>
                      <a:pt x="25019" y="28400"/>
                    </a:lnTo>
                    <a:lnTo>
                      <a:pt x="24923" y="27318"/>
                    </a:lnTo>
                    <a:lnTo>
                      <a:pt x="24837" y="26264"/>
                    </a:lnTo>
                    <a:lnTo>
                      <a:pt x="24770" y="25211"/>
                    </a:lnTo>
                    <a:lnTo>
                      <a:pt x="24751" y="24674"/>
                    </a:lnTo>
                    <a:lnTo>
                      <a:pt x="24722" y="24128"/>
                    </a:lnTo>
                    <a:lnTo>
                      <a:pt x="24713" y="23573"/>
                    </a:lnTo>
                    <a:lnTo>
                      <a:pt x="24703" y="22989"/>
                    </a:lnTo>
                    <a:lnTo>
                      <a:pt x="24694" y="22385"/>
                    </a:lnTo>
                    <a:lnTo>
                      <a:pt x="24703" y="21763"/>
                    </a:lnTo>
                    <a:lnTo>
                      <a:pt x="24713" y="21102"/>
                    </a:lnTo>
                    <a:lnTo>
                      <a:pt x="24722" y="20412"/>
                    </a:lnTo>
                    <a:lnTo>
                      <a:pt x="24751" y="19684"/>
                    </a:lnTo>
                    <a:lnTo>
                      <a:pt x="24780" y="18918"/>
                    </a:lnTo>
                    <a:lnTo>
                      <a:pt x="25786" y="18851"/>
                    </a:lnTo>
                    <a:lnTo>
                      <a:pt x="26264" y="18812"/>
                    </a:lnTo>
                    <a:lnTo>
                      <a:pt x="26715" y="18774"/>
                    </a:lnTo>
                    <a:lnTo>
                      <a:pt x="27155" y="18717"/>
                    </a:lnTo>
                    <a:lnTo>
                      <a:pt x="27577" y="18659"/>
                    </a:lnTo>
                    <a:lnTo>
                      <a:pt x="27989" y="18592"/>
                    </a:lnTo>
                    <a:lnTo>
                      <a:pt x="28381" y="18516"/>
                    </a:lnTo>
                    <a:lnTo>
                      <a:pt x="28774" y="18420"/>
                    </a:lnTo>
                    <a:lnTo>
                      <a:pt x="29138" y="18314"/>
                    </a:lnTo>
                    <a:lnTo>
                      <a:pt x="29502" y="18199"/>
                    </a:lnTo>
                    <a:lnTo>
                      <a:pt x="29856" y="18065"/>
                    </a:lnTo>
                    <a:lnTo>
                      <a:pt x="30211" y="17922"/>
                    </a:lnTo>
                    <a:lnTo>
                      <a:pt x="30546" y="17749"/>
                    </a:lnTo>
                    <a:lnTo>
                      <a:pt x="30881" y="17567"/>
                    </a:lnTo>
                    <a:lnTo>
                      <a:pt x="31216" y="17357"/>
                    </a:lnTo>
                    <a:lnTo>
                      <a:pt x="31216" y="17136"/>
                    </a:lnTo>
                    <a:lnTo>
                      <a:pt x="31207" y="16906"/>
                    </a:lnTo>
                    <a:lnTo>
                      <a:pt x="31188" y="16667"/>
                    </a:lnTo>
                    <a:lnTo>
                      <a:pt x="31169" y="16427"/>
                    </a:lnTo>
                    <a:lnTo>
                      <a:pt x="31111" y="15910"/>
                    </a:lnTo>
                    <a:lnTo>
                      <a:pt x="31025" y="15374"/>
                    </a:lnTo>
                    <a:lnTo>
                      <a:pt x="30919" y="14809"/>
                    </a:lnTo>
                    <a:lnTo>
                      <a:pt x="30785" y="14215"/>
                    </a:lnTo>
                    <a:lnTo>
                      <a:pt x="30632" y="13611"/>
                    </a:lnTo>
                    <a:lnTo>
                      <a:pt x="30460" y="12998"/>
                    </a:lnTo>
                    <a:lnTo>
                      <a:pt x="30268" y="12357"/>
                    </a:lnTo>
                    <a:lnTo>
                      <a:pt x="30057" y="11715"/>
                    </a:lnTo>
                    <a:lnTo>
                      <a:pt x="29837" y="11064"/>
                    </a:lnTo>
                    <a:lnTo>
                      <a:pt x="29588" y="10412"/>
                    </a:lnTo>
                    <a:lnTo>
                      <a:pt x="29329" y="9751"/>
                    </a:lnTo>
                    <a:lnTo>
                      <a:pt x="29061" y="9100"/>
                    </a:lnTo>
                    <a:lnTo>
                      <a:pt x="28774" y="8449"/>
                    </a:lnTo>
                    <a:lnTo>
                      <a:pt x="28477" y="7797"/>
                    </a:lnTo>
                    <a:lnTo>
                      <a:pt x="28171" y="7165"/>
                    </a:lnTo>
                    <a:lnTo>
                      <a:pt x="27845" y="6543"/>
                    </a:lnTo>
                    <a:lnTo>
                      <a:pt x="27519" y="5930"/>
                    </a:lnTo>
                    <a:lnTo>
                      <a:pt x="27184" y="5345"/>
                    </a:lnTo>
                    <a:lnTo>
                      <a:pt x="26839" y="4771"/>
                    </a:lnTo>
                    <a:lnTo>
                      <a:pt x="26485" y="4225"/>
                    </a:lnTo>
                    <a:lnTo>
                      <a:pt x="26130" y="3707"/>
                    </a:lnTo>
                    <a:lnTo>
                      <a:pt x="25766" y="3209"/>
                    </a:lnTo>
                    <a:lnTo>
                      <a:pt x="25584" y="2979"/>
                    </a:lnTo>
                    <a:lnTo>
                      <a:pt x="25402" y="2750"/>
                    </a:lnTo>
                    <a:lnTo>
                      <a:pt x="25220" y="2539"/>
                    </a:lnTo>
                    <a:lnTo>
                      <a:pt x="25038" y="2328"/>
                    </a:lnTo>
                    <a:lnTo>
                      <a:pt x="24847" y="2127"/>
                    </a:lnTo>
                    <a:lnTo>
                      <a:pt x="24665" y="1945"/>
                    </a:lnTo>
                    <a:lnTo>
                      <a:pt x="24483" y="1763"/>
                    </a:lnTo>
                    <a:lnTo>
                      <a:pt x="24301" y="1591"/>
                    </a:lnTo>
                    <a:lnTo>
                      <a:pt x="24109" y="1437"/>
                    </a:lnTo>
                    <a:lnTo>
                      <a:pt x="23927" y="1294"/>
                    </a:lnTo>
                    <a:lnTo>
                      <a:pt x="23745" y="1160"/>
                    </a:lnTo>
                    <a:lnTo>
                      <a:pt x="23563" y="1035"/>
                    </a:lnTo>
                    <a:lnTo>
                      <a:pt x="23381" y="920"/>
                    </a:lnTo>
                    <a:lnTo>
                      <a:pt x="23199" y="824"/>
                    </a:lnTo>
                    <a:lnTo>
                      <a:pt x="23017" y="738"/>
                    </a:lnTo>
                    <a:lnTo>
                      <a:pt x="22835" y="662"/>
                    </a:lnTo>
                    <a:lnTo>
                      <a:pt x="183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759262" y="3101048"/>
                <a:ext cx="579214" cy="29513"/>
              </a:xfrm>
              <a:custGeom>
                <a:avLst/>
                <a:gdLst/>
                <a:ahLst/>
                <a:cxnLst/>
                <a:rect l="l" t="t" r="r" b="b"/>
                <a:pathLst>
                  <a:path w="20882" h="1064" extrusionOk="0">
                    <a:moveTo>
                      <a:pt x="58" y="0"/>
                    </a:moveTo>
                    <a:lnTo>
                      <a:pt x="1" y="201"/>
                    </a:lnTo>
                    <a:lnTo>
                      <a:pt x="375" y="278"/>
                    </a:lnTo>
                    <a:lnTo>
                      <a:pt x="825" y="364"/>
                    </a:lnTo>
                    <a:lnTo>
                      <a:pt x="1447" y="470"/>
                    </a:lnTo>
                    <a:lnTo>
                      <a:pt x="2223" y="585"/>
                    </a:lnTo>
                    <a:lnTo>
                      <a:pt x="3171" y="700"/>
                    </a:lnTo>
                    <a:lnTo>
                      <a:pt x="3698" y="757"/>
                    </a:lnTo>
                    <a:lnTo>
                      <a:pt x="4273" y="814"/>
                    </a:lnTo>
                    <a:lnTo>
                      <a:pt x="4876" y="862"/>
                    </a:lnTo>
                    <a:lnTo>
                      <a:pt x="5518" y="910"/>
                    </a:lnTo>
                    <a:lnTo>
                      <a:pt x="6485" y="968"/>
                    </a:lnTo>
                    <a:lnTo>
                      <a:pt x="7549" y="1016"/>
                    </a:lnTo>
                    <a:lnTo>
                      <a:pt x="8708" y="1044"/>
                    </a:lnTo>
                    <a:lnTo>
                      <a:pt x="9321" y="1054"/>
                    </a:lnTo>
                    <a:lnTo>
                      <a:pt x="9962" y="1063"/>
                    </a:lnTo>
                    <a:lnTo>
                      <a:pt x="11112" y="1054"/>
                    </a:lnTo>
                    <a:lnTo>
                      <a:pt x="12319" y="1025"/>
                    </a:lnTo>
                    <a:lnTo>
                      <a:pt x="13593" y="977"/>
                    </a:lnTo>
                    <a:lnTo>
                      <a:pt x="14934" y="901"/>
                    </a:lnTo>
                    <a:lnTo>
                      <a:pt x="15623" y="853"/>
                    </a:lnTo>
                    <a:lnTo>
                      <a:pt x="16332" y="795"/>
                    </a:lnTo>
                    <a:lnTo>
                      <a:pt x="17050" y="738"/>
                    </a:lnTo>
                    <a:lnTo>
                      <a:pt x="17788" y="671"/>
                    </a:lnTo>
                    <a:lnTo>
                      <a:pt x="18545" y="594"/>
                    </a:lnTo>
                    <a:lnTo>
                      <a:pt x="19311" y="508"/>
                    </a:lnTo>
                    <a:lnTo>
                      <a:pt x="20087" y="412"/>
                    </a:lnTo>
                    <a:lnTo>
                      <a:pt x="20882" y="307"/>
                    </a:lnTo>
                    <a:lnTo>
                      <a:pt x="20853" y="106"/>
                    </a:lnTo>
                    <a:lnTo>
                      <a:pt x="19656" y="249"/>
                    </a:lnTo>
                    <a:lnTo>
                      <a:pt x="18487" y="383"/>
                    </a:lnTo>
                    <a:lnTo>
                      <a:pt x="17347" y="498"/>
                    </a:lnTo>
                    <a:lnTo>
                      <a:pt x="16246" y="594"/>
                    </a:lnTo>
                    <a:lnTo>
                      <a:pt x="15173" y="671"/>
                    </a:lnTo>
                    <a:lnTo>
                      <a:pt x="14139" y="738"/>
                    </a:lnTo>
                    <a:lnTo>
                      <a:pt x="13123" y="786"/>
                    </a:lnTo>
                    <a:lnTo>
                      <a:pt x="12156" y="814"/>
                    </a:lnTo>
                    <a:lnTo>
                      <a:pt x="11217" y="834"/>
                    </a:lnTo>
                    <a:lnTo>
                      <a:pt x="10307" y="843"/>
                    </a:lnTo>
                    <a:lnTo>
                      <a:pt x="9436" y="843"/>
                    </a:lnTo>
                    <a:lnTo>
                      <a:pt x="8602" y="834"/>
                    </a:lnTo>
                    <a:lnTo>
                      <a:pt x="7807" y="814"/>
                    </a:lnTo>
                    <a:lnTo>
                      <a:pt x="7041" y="786"/>
                    </a:lnTo>
                    <a:lnTo>
                      <a:pt x="6313" y="747"/>
                    </a:lnTo>
                    <a:lnTo>
                      <a:pt x="5633" y="700"/>
                    </a:lnTo>
                    <a:lnTo>
                      <a:pt x="4982" y="661"/>
                    </a:lnTo>
                    <a:lnTo>
                      <a:pt x="4369" y="604"/>
                    </a:lnTo>
                    <a:lnTo>
                      <a:pt x="3794" y="546"/>
                    </a:lnTo>
                    <a:lnTo>
                      <a:pt x="3258" y="498"/>
                    </a:lnTo>
                    <a:lnTo>
                      <a:pt x="2309" y="374"/>
                    </a:lnTo>
                    <a:lnTo>
                      <a:pt x="1514" y="268"/>
                    </a:lnTo>
                    <a:lnTo>
                      <a:pt x="892" y="163"/>
                    </a:lnTo>
                    <a:lnTo>
                      <a:pt x="442" y="77"/>
                    </a:lnTo>
                    <a:lnTo>
                      <a:pt x="58"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755545" y="2297351"/>
                <a:ext cx="22079" cy="182818"/>
              </a:xfrm>
              <a:custGeom>
                <a:avLst/>
                <a:gdLst/>
                <a:ahLst/>
                <a:cxnLst/>
                <a:rect l="l" t="t" r="r" b="b"/>
                <a:pathLst>
                  <a:path w="796" h="6591" extrusionOk="0">
                    <a:moveTo>
                      <a:pt x="202" y="1"/>
                    </a:moveTo>
                    <a:lnTo>
                      <a:pt x="1" y="49"/>
                    </a:lnTo>
                    <a:lnTo>
                      <a:pt x="49" y="269"/>
                    </a:lnTo>
                    <a:lnTo>
                      <a:pt x="97" y="489"/>
                    </a:lnTo>
                    <a:lnTo>
                      <a:pt x="192" y="968"/>
                    </a:lnTo>
                    <a:lnTo>
                      <a:pt x="269" y="1476"/>
                    </a:lnTo>
                    <a:lnTo>
                      <a:pt x="336" y="2003"/>
                    </a:lnTo>
                    <a:lnTo>
                      <a:pt x="394" y="2539"/>
                    </a:lnTo>
                    <a:lnTo>
                      <a:pt x="441" y="3085"/>
                    </a:lnTo>
                    <a:lnTo>
                      <a:pt x="480" y="3612"/>
                    </a:lnTo>
                    <a:lnTo>
                      <a:pt x="509" y="4139"/>
                    </a:lnTo>
                    <a:lnTo>
                      <a:pt x="556" y="5087"/>
                    </a:lnTo>
                    <a:lnTo>
                      <a:pt x="576" y="5863"/>
                    </a:lnTo>
                    <a:lnTo>
                      <a:pt x="585" y="6591"/>
                    </a:lnTo>
                    <a:lnTo>
                      <a:pt x="796" y="6591"/>
                    </a:lnTo>
                    <a:lnTo>
                      <a:pt x="786" y="5853"/>
                    </a:lnTo>
                    <a:lnTo>
                      <a:pt x="767" y="5077"/>
                    </a:lnTo>
                    <a:lnTo>
                      <a:pt x="719" y="4120"/>
                    </a:lnTo>
                    <a:lnTo>
                      <a:pt x="691" y="3593"/>
                    </a:lnTo>
                    <a:lnTo>
                      <a:pt x="652" y="3056"/>
                    </a:lnTo>
                    <a:lnTo>
                      <a:pt x="604" y="2510"/>
                    </a:lnTo>
                    <a:lnTo>
                      <a:pt x="547" y="1964"/>
                    </a:lnTo>
                    <a:lnTo>
                      <a:pt x="470" y="1438"/>
                    </a:lnTo>
                    <a:lnTo>
                      <a:pt x="394" y="920"/>
                    </a:lnTo>
                    <a:lnTo>
                      <a:pt x="307" y="442"/>
                    </a:lnTo>
                    <a:lnTo>
                      <a:pt x="250" y="212"/>
                    </a:lnTo>
                    <a:lnTo>
                      <a:pt x="202"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1300200" y="2283815"/>
                <a:ext cx="39609" cy="196631"/>
              </a:xfrm>
              <a:custGeom>
                <a:avLst/>
                <a:gdLst/>
                <a:ahLst/>
                <a:cxnLst/>
                <a:rect l="l" t="t" r="r" b="b"/>
                <a:pathLst>
                  <a:path w="1428" h="7089" extrusionOk="0">
                    <a:moveTo>
                      <a:pt x="1226" y="0"/>
                    </a:moveTo>
                    <a:lnTo>
                      <a:pt x="1083" y="489"/>
                    </a:lnTo>
                    <a:lnTo>
                      <a:pt x="949" y="1016"/>
                    </a:lnTo>
                    <a:lnTo>
                      <a:pt x="824" y="1571"/>
                    </a:lnTo>
                    <a:lnTo>
                      <a:pt x="700" y="2146"/>
                    </a:lnTo>
                    <a:lnTo>
                      <a:pt x="594" y="2730"/>
                    </a:lnTo>
                    <a:lnTo>
                      <a:pt x="499" y="3315"/>
                    </a:lnTo>
                    <a:lnTo>
                      <a:pt x="403" y="3889"/>
                    </a:lnTo>
                    <a:lnTo>
                      <a:pt x="326" y="4445"/>
                    </a:lnTo>
                    <a:lnTo>
                      <a:pt x="182" y="5470"/>
                    </a:lnTo>
                    <a:lnTo>
                      <a:pt x="87" y="6293"/>
                    </a:lnTo>
                    <a:lnTo>
                      <a:pt x="0" y="7069"/>
                    </a:lnTo>
                    <a:lnTo>
                      <a:pt x="211" y="7088"/>
                    </a:lnTo>
                    <a:lnTo>
                      <a:pt x="297" y="6322"/>
                    </a:lnTo>
                    <a:lnTo>
                      <a:pt x="393" y="5498"/>
                    </a:lnTo>
                    <a:lnTo>
                      <a:pt x="527" y="4483"/>
                    </a:lnTo>
                    <a:lnTo>
                      <a:pt x="613" y="3928"/>
                    </a:lnTo>
                    <a:lnTo>
                      <a:pt x="700" y="3353"/>
                    </a:lnTo>
                    <a:lnTo>
                      <a:pt x="805" y="2769"/>
                    </a:lnTo>
                    <a:lnTo>
                      <a:pt x="910" y="2194"/>
                    </a:lnTo>
                    <a:lnTo>
                      <a:pt x="1025" y="1619"/>
                    </a:lnTo>
                    <a:lnTo>
                      <a:pt x="1150" y="1073"/>
                    </a:lnTo>
                    <a:lnTo>
                      <a:pt x="1284" y="546"/>
                    </a:lnTo>
                    <a:lnTo>
                      <a:pt x="1428" y="67"/>
                    </a:lnTo>
                    <a:lnTo>
                      <a:pt x="122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806305" y="4181040"/>
                <a:ext cx="195827" cy="237794"/>
              </a:xfrm>
              <a:custGeom>
                <a:avLst/>
                <a:gdLst/>
                <a:ahLst/>
                <a:cxnLst/>
                <a:rect l="l" t="t" r="r" b="b"/>
                <a:pathLst>
                  <a:path w="7060" h="8573" extrusionOk="0">
                    <a:moveTo>
                      <a:pt x="6188" y="0"/>
                    </a:moveTo>
                    <a:lnTo>
                      <a:pt x="2261" y="460"/>
                    </a:lnTo>
                    <a:lnTo>
                      <a:pt x="2280" y="623"/>
                    </a:lnTo>
                    <a:lnTo>
                      <a:pt x="2318" y="1025"/>
                    </a:lnTo>
                    <a:lnTo>
                      <a:pt x="2337" y="1264"/>
                    </a:lnTo>
                    <a:lnTo>
                      <a:pt x="2337" y="1504"/>
                    </a:lnTo>
                    <a:lnTo>
                      <a:pt x="2337" y="1734"/>
                    </a:lnTo>
                    <a:lnTo>
                      <a:pt x="2328" y="1925"/>
                    </a:lnTo>
                    <a:lnTo>
                      <a:pt x="2280" y="2107"/>
                    </a:lnTo>
                    <a:lnTo>
                      <a:pt x="2184" y="2414"/>
                    </a:lnTo>
                    <a:lnTo>
                      <a:pt x="1897" y="3333"/>
                    </a:lnTo>
                    <a:lnTo>
                      <a:pt x="1715" y="3899"/>
                    </a:lnTo>
                    <a:lnTo>
                      <a:pt x="1523" y="4512"/>
                    </a:lnTo>
                    <a:lnTo>
                      <a:pt x="1341" y="5144"/>
                    </a:lnTo>
                    <a:lnTo>
                      <a:pt x="1169" y="5785"/>
                    </a:lnTo>
                    <a:lnTo>
                      <a:pt x="1140" y="5891"/>
                    </a:lnTo>
                    <a:lnTo>
                      <a:pt x="1102" y="5996"/>
                    </a:lnTo>
                    <a:lnTo>
                      <a:pt x="1064" y="6092"/>
                    </a:lnTo>
                    <a:lnTo>
                      <a:pt x="1025" y="6178"/>
                    </a:lnTo>
                    <a:lnTo>
                      <a:pt x="977" y="6255"/>
                    </a:lnTo>
                    <a:lnTo>
                      <a:pt x="929" y="6322"/>
                    </a:lnTo>
                    <a:lnTo>
                      <a:pt x="824" y="6446"/>
                    </a:lnTo>
                    <a:lnTo>
                      <a:pt x="719" y="6561"/>
                    </a:lnTo>
                    <a:lnTo>
                      <a:pt x="604" y="6657"/>
                    </a:lnTo>
                    <a:lnTo>
                      <a:pt x="383" y="6839"/>
                    </a:lnTo>
                    <a:lnTo>
                      <a:pt x="288" y="6935"/>
                    </a:lnTo>
                    <a:lnTo>
                      <a:pt x="192" y="7050"/>
                    </a:lnTo>
                    <a:lnTo>
                      <a:pt x="154" y="7107"/>
                    </a:lnTo>
                    <a:lnTo>
                      <a:pt x="115" y="7174"/>
                    </a:lnTo>
                    <a:lnTo>
                      <a:pt x="87" y="7251"/>
                    </a:lnTo>
                    <a:lnTo>
                      <a:pt x="58" y="7337"/>
                    </a:lnTo>
                    <a:lnTo>
                      <a:pt x="39" y="7423"/>
                    </a:lnTo>
                    <a:lnTo>
                      <a:pt x="19" y="7529"/>
                    </a:lnTo>
                    <a:lnTo>
                      <a:pt x="10" y="7634"/>
                    </a:lnTo>
                    <a:lnTo>
                      <a:pt x="0" y="7749"/>
                    </a:lnTo>
                    <a:lnTo>
                      <a:pt x="0" y="7883"/>
                    </a:lnTo>
                    <a:lnTo>
                      <a:pt x="10" y="8027"/>
                    </a:lnTo>
                    <a:lnTo>
                      <a:pt x="19" y="8180"/>
                    </a:lnTo>
                    <a:lnTo>
                      <a:pt x="48" y="8352"/>
                    </a:lnTo>
                    <a:lnTo>
                      <a:pt x="67" y="8391"/>
                    </a:lnTo>
                    <a:lnTo>
                      <a:pt x="96" y="8429"/>
                    </a:lnTo>
                    <a:lnTo>
                      <a:pt x="134" y="8458"/>
                    </a:lnTo>
                    <a:lnTo>
                      <a:pt x="173" y="8477"/>
                    </a:lnTo>
                    <a:lnTo>
                      <a:pt x="269" y="8525"/>
                    </a:lnTo>
                    <a:lnTo>
                      <a:pt x="374" y="8544"/>
                    </a:lnTo>
                    <a:lnTo>
                      <a:pt x="470" y="8563"/>
                    </a:lnTo>
                    <a:lnTo>
                      <a:pt x="556" y="8573"/>
                    </a:lnTo>
                    <a:lnTo>
                      <a:pt x="6341" y="8573"/>
                    </a:lnTo>
                    <a:lnTo>
                      <a:pt x="6408" y="8563"/>
                    </a:lnTo>
                    <a:lnTo>
                      <a:pt x="6466" y="8544"/>
                    </a:lnTo>
                    <a:lnTo>
                      <a:pt x="6523" y="8515"/>
                    </a:lnTo>
                    <a:lnTo>
                      <a:pt x="6581" y="8487"/>
                    </a:lnTo>
                    <a:lnTo>
                      <a:pt x="6629" y="8448"/>
                    </a:lnTo>
                    <a:lnTo>
                      <a:pt x="6676" y="8410"/>
                    </a:lnTo>
                    <a:lnTo>
                      <a:pt x="6724" y="8362"/>
                    </a:lnTo>
                    <a:lnTo>
                      <a:pt x="6772" y="8305"/>
                    </a:lnTo>
                    <a:lnTo>
                      <a:pt x="6811" y="8237"/>
                    </a:lnTo>
                    <a:lnTo>
                      <a:pt x="6878" y="8103"/>
                    </a:lnTo>
                    <a:lnTo>
                      <a:pt x="6935" y="7950"/>
                    </a:lnTo>
                    <a:lnTo>
                      <a:pt x="6973" y="7768"/>
                    </a:lnTo>
                    <a:lnTo>
                      <a:pt x="7012" y="7577"/>
                    </a:lnTo>
                    <a:lnTo>
                      <a:pt x="7040" y="7366"/>
                    </a:lnTo>
                    <a:lnTo>
                      <a:pt x="7050" y="7146"/>
                    </a:lnTo>
                    <a:lnTo>
                      <a:pt x="7060" y="6906"/>
                    </a:lnTo>
                    <a:lnTo>
                      <a:pt x="7060" y="6657"/>
                    </a:lnTo>
                    <a:lnTo>
                      <a:pt x="7050" y="6398"/>
                    </a:lnTo>
                    <a:lnTo>
                      <a:pt x="7031" y="6130"/>
                    </a:lnTo>
                    <a:lnTo>
                      <a:pt x="7002" y="5862"/>
                    </a:lnTo>
                    <a:lnTo>
                      <a:pt x="6945" y="5297"/>
                    </a:lnTo>
                    <a:lnTo>
                      <a:pt x="6858" y="4722"/>
                    </a:lnTo>
                    <a:lnTo>
                      <a:pt x="6763" y="4157"/>
                    </a:lnTo>
                    <a:lnTo>
                      <a:pt x="6657" y="3602"/>
                    </a:lnTo>
                    <a:lnTo>
                      <a:pt x="6552" y="3065"/>
                    </a:lnTo>
                    <a:lnTo>
                      <a:pt x="6447" y="2567"/>
                    </a:lnTo>
                    <a:lnTo>
                      <a:pt x="6245" y="1734"/>
                    </a:lnTo>
                    <a:lnTo>
                      <a:pt x="6226" y="1648"/>
                    </a:lnTo>
                    <a:lnTo>
                      <a:pt x="6217" y="1533"/>
                    </a:lnTo>
                    <a:lnTo>
                      <a:pt x="6188" y="1284"/>
                    </a:lnTo>
                    <a:lnTo>
                      <a:pt x="6178" y="996"/>
                    </a:lnTo>
                    <a:lnTo>
                      <a:pt x="6178" y="699"/>
                    </a:lnTo>
                    <a:lnTo>
                      <a:pt x="6178" y="211"/>
                    </a:lnTo>
                    <a:lnTo>
                      <a:pt x="61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1095081" y="4187419"/>
                <a:ext cx="197963" cy="231414"/>
              </a:xfrm>
              <a:custGeom>
                <a:avLst/>
                <a:gdLst/>
                <a:ahLst/>
                <a:cxnLst/>
                <a:rect l="l" t="t" r="r" b="b"/>
                <a:pathLst>
                  <a:path w="7137" h="8343" extrusionOk="0">
                    <a:moveTo>
                      <a:pt x="815" y="0"/>
                    </a:moveTo>
                    <a:lnTo>
                      <a:pt x="834" y="172"/>
                    </a:lnTo>
                    <a:lnTo>
                      <a:pt x="863" y="594"/>
                    </a:lnTo>
                    <a:lnTo>
                      <a:pt x="873" y="843"/>
                    </a:lnTo>
                    <a:lnTo>
                      <a:pt x="873" y="1092"/>
                    </a:lnTo>
                    <a:lnTo>
                      <a:pt x="853" y="1312"/>
                    </a:lnTo>
                    <a:lnTo>
                      <a:pt x="844" y="1418"/>
                    </a:lnTo>
                    <a:lnTo>
                      <a:pt x="825" y="1504"/>
                    </a:lnTo>
                    <a:lnTo>
                      <a:pt x="624" y="2337"/>
                    </a:lnTo>
                    <a:lnTo>
                      <a:pt x="518" y="2835"/>
                    </a:lnTo>
                    <a:lnTo>
                      <a:pt x="403" y="3372"/>
                    </a:lnTo>
                    <a:lnTo>
                      <a:pt x="298" y="3927"/>
                    </a:lnTo>
                    <a:lnTo>
                      <a:pt x="202" y="4492"/>
                    </a:lnTo>
                    <a:lnTo>
                      <a:pt x="116" y="5067"/>
                    </a:lnTo>
                    <a:lnTo>
                      <a:pt x="58" y="5632"/>
                    </a:lnTo>
                    <a:lnTo>
                      <a:pt x="30" y="5900"/>
                    </a:lnTo>
                    <a:lnTo>
                      <a:pt x="20" y="6168"/>
                    </a:lnTo>
                    <a:lnTo>
                      <a:pt x="11" y="6427"/>
                    </a:lnTo>
                    <a:lnTo>
                      <a:pt x="1" y="6676"/>
                    </a:lnTo>
                    <a:lnTo>
                      <a:pt x="11" y="6916"/>
                    </a:lnTo>
                    <a:lnTo>
                      <a:pt x="30" y="7136"/>
                    </a:lnTo>
                    <a:lnTo>
                      <a:pt x="49" y="7347"/>
                    </a:lnTo>
                    <a:lnTo>
                      <a:pt x="87" y="7538"/>
                    </a:lnTo>
                    <a:lnTo>
                      <a:pt x="135" y="7720"/>
                    </a:lnTo>
                    <a:lnTo>
                      <a:pt x="193" y="7873"/>
                    </a:lnTo>
                    <a:lnTo>
                      <a:pt x="260" y="8007"/>
                    </a:lnTo>
                    <a:lnTo>
                      <a:pt x="298" y="8075"/>
                    </a:lnTo>
                    <a:lnTo>
                      <a:pt x="336" y="8132"/>
                    </a:lnTo>
                    <a:lnTo>
                      <a:pt x="384" y="8180"/>
                    </a:lnTo>
                    <a:lnTo>
                      <a:pt x="432" y="8218"/>
                    </a:lnTo>
                    <a:lnTo>
                      <a:pt x="489" y="8257"/>
                    </a:lnTo>
                    <a:lnTo>
                      <a:pt x="537" y="8285"/>
                    </a:lnTo>
                    <a:lnTo>
                      <a:pt x="604" y="8314"/>
                    </a:lnTo>
                    <a:lnTo>
                      <a:pt x="662" y="8333"/>
                    </a:lnTo>
                    <a:lnTo>
                      <a:pt x="729" y="8343"/>
                    </a:lnTo>
                    <a:lnTo>
                      <a:pt x="6572" y="8343"/>
                    </a:lnTo>
                    <a:lnTo>
                      <a:pt x="6658" y="8333"/>
                    </a:lnTo>
                    <a:lnTo>
                      <a:pt x="6754" y="8314"/>
                    </a:lnTo>
                    <a:lnTo>
                      <a:pt x="6859" y="8295"/>
                    </a:lnTo>
                    <a:lnTo>
                      <a:pt x="6955" y="8247"/>
                    </a:lnTo>
                    <a:lnTo>
                      <a:pt x="7003" y="8228"/>
                    </a:lnTo>
                    <a:lnTo>
                      <a:pt x="7031" y="8199"/>
                    </a:lnTo>
                    <a:lnTo>
                      <a:pt x="7070" y="8161"/>
                    </a:lnTo>
                    <a:lnTo>
                      <a:pt x="7089" y="8122"/>
                    </a:lnTo>
                    <a:lnTo>
                      <a:pt x="7108" y="7950"/>
                    </a:lnTo>
                    <a:lnTo>
                      <a:pt x="7127" y="7797"/>
                    </a:lnTo>
                    <a:lnTo>
                      <a:pt x="7137" y="7653"/>
                    </a:lnTo>
                    <a:lnTo>
                      <a:pt x="7137" y="7519"/>
                    </a:lnTo>
                    <a:lnTo>
                      <a:pt x="7127" y="7404"/>
                    </a:lnTo>
                    <a:lnTo>
                      <a:pt x="7118" y="7299"/>
                    </a:lnTo>
                    <a:lnTo>
                      <a:pt x="7099" y="7193"/>
                    </a:lnTo>
                    <a:lnTo>
                      <a:pt x="7070" y="7107"/>
                    </a:lnTo>
                    <a:lnTo>
                      <a:pt x="7051" y="7021"/>
                    </a:lnTo>
                    <a:lnTo>
                      <a:pt x="7012" y="6944"/>
                    </a:lnTo>
                    <a:lnTo>
                      <a:pt x="6974" y="6877"/>
                    </a:lnTo>
                    <a:lnTo>
                      <a:pt x="6936" y="6820"/>
                    </a:lnTo>
                    <a:lnTo>
                      <a:pt x="6840" y="6705"/>
                    </a:lnTo>
                    <a:lnTo>
                      <a:pt x="6744" y="6609"/>
                    </a:lnTo>
                    <a:lnTo>
                      <a:pt x="6524" y="6427"/>
                    </a:lnTo>
                    <a:lnTo>
                      <a:pt x="6409" y="6331"/>
                    </a:lnTo>
                    <a:lnTo>
                      <a:pt x="6304" y="6216"/>
                    </a:lnTo>
                    <a:lnTo>
                      <a:pt x="6198" y="6092"/>
                    </a:lnTo>
                    <a:lnTo>
                      <a:pt x="6150" y="6025"/>
                    </a:lnTo>
                    <a:lnTo>
                      <a:pt x="6102" y="5948"/>
                    </a:lnTo>
                    <a:lnTo>
                      <a:pt x="6054" y="5862"/>
                    </a:lnTo>
                    <a:lnTo>
                      <a:pt x="6016" y="5766"/>
                    </a:lnTo>
                    <a:lnTo>
                      <a:pt x="5978" y="5661"/>
                    </a:lnTo>
                    <a:lnTo>
                      <a:pt x="5949" y="5555"/>
                    </a:lnTo>
                    <a:lnTo>
                      <a:pt x="5777" y="4914"/>
                    </a:lnTo>
                    <a:lnTo>
                      <a:pt x="5595" y="4282"/>
                    </a:lnTo>
                    <a:lnTo>
                      <a:pt x="5403" y="3669"/>
                    </a:lnTo>
                    <a:lnTo>
                      <a:pt x="5221" y="3103"/>
                    </a:lnTo>
                    <a:lnTo>
                      <a:pt x="4924" y="2184"/>
                    </a:lnTo>
                    <a:lnTo>
                      <a:pt x="4828" y="1877"/>
                    </a:lnTo>
                    <a:lnTo>
                      <a:pt x="4781" y="1695"/>
                    </a:lnTo>
                    <a:lnTo>
                      <a:pt x="4771" y="1600"/>
                    </a:lnTo>
                    <a:lnTo>
                      <a:pt x="4771" y="1494"/>
                    </a:lnTo>
                    <a:lnTo>
                      <a:pt x="4771" y="1255"/>
                    </a:lnTo>
                    <a:lnTo>
                      <a:pt x="4781" y="987"/>
                    </a:lnTo>
                    <a:lnTo>
                      <a:pt x="4800" y="718"/>
                    </a:lnTo>
                    <a:lnTo>
                      <a:pt x="4848" y="268"/>
                    </a:lnTo>
                    <a:lnTo>
                      <a:pt x="4867" y="77"/>
                    </a:lnTo>
                    <a:lnTo>
                      <a:pt x="8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874317" y="3641710"/>
                <a:ext cx="66986" cy="10124"/>
              </a:xfrm>
              <a:custGeom>
                <a:avLst/>
                <a:gdLst/>
                <a:ahLst/>
                <a:cxnLst/>
                <a:rect l="l" t="t" r="r" b="b"/>
                <a:pathLst>
                  <a:path w="2415" h="365" extrusionOk="0">
                    <a:moveTo>
                      <a:pt x="58" y="0"/>
                    </a:moveTo>
                    <a:lnTo>
                      <a:pt x="0" y="201"/>
                    </a:lnTo>
                    <a:lnTo>
                      <a:pt x="115" y="230"/>
                    </a:lnTo>
                    <a:lnTo>
                      <a:pt x="384" y="288"/>
                    </a:lnTo>
                    <a:lnTo>
                      <a:pt x="566" y="316"/>
                    </a:lnTo>
                    <a:lnTo>
                      <a:pt x="776" y="335"/>
                    </a:lnTo>
                    <a:lnTo>
                      <a:pt x="1006" y="355"/>
                    </a:lnTo>
                    <a:lnTo>
                      <a:pt x="1265" y="364"/>
                    </a:lnTo>
                    <a:lnTo>
                      <a:pt x="1533" y="355"/>
                    </a:lnTo>
                    <a:lnTo>
                      <a:pt x="1820" y="326"/>
                    </a:lnTo>
                    <a:lnTo>
                      <a:pt x="1974" y="307"/>
                    </a:lnTo>
                    <a:lnTo>
                      <a:pt x="2117" y="278"/>
                    </a:lnTo>
                    <a:lnTo>
                      <a:pt x="2261" y="240"/>
                    </a:lnTo>
                    <a:lnTo>
                      <a:pt x="2414" y="201"/>
                    </a:lnTo>
                    <a:lnTo>
                      <a:pt x="2347" y="0"/>
                    </a:lnTo>
                    <a:lnTo>
                      <a:pt x="2146" y="58"/>
                    </a:lnTo>
                    <a:lnTo>
                      <a:pt x="1935" y="96"/>
                    </a:lnTo>
                    <a:lnTo>
                      <a:pt x="1734" y="125"/>
                    </a:lnTo>
                    <a:lnTo>
                      <a:pt x="1533" y="144"/>
                    </a:lnTo>
                    <a:lnTo>
                      <a:pt x="1332" y="153"/>
                    </a:lnTo>
                    <a:lnTo>
                      <a:pt x="1150" y="153"/>
                    </a:lnTo>
                    <a:lnTo>
                      <a:pt x="968" y="144"/>
                    </a:lnTo>
                    <a:lnTo>
                      <a:pt x="795" y="125"/>
                    </a:lnTo>
                    <a:lnTo>
                      <a:pt x="498" y="86"/>
                    </a:lnTo>
                    <a:lnTo>
                      <a:pt x="269" y="48"/>
                    </a:lnTo>
                    <a:lnTo>
                      <a:pt x="115" y="10"/>
                    </a:lnTo>
                    <a:lnTo>
                      <a:pt x="58"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1148226" y="3641710"/>
                <a:ext cx="67513" cy="10124"/>
              </a:xfrm>
              <a:custGeom>
                <a:avLst/>
                <a:gdLst/>
                <a:ahLst/>
                <a:cxnLst/>
                <a:rect l="l" t="t" r="r" b="b"/>
                <a:pathLst>
                  <a:path w="2434" h="365" extrusionOk="0">
                    <a:moveTo>
                      <a:pt x="58" y="0"/>
                    </a:moveTo>
                    <a:lnTo>
                      <a:pt x="1" y="201"/>
                    </a:lnTo>
                    <a:lnTo>
                      <a:pt x="116" y="230"/>
                    </a:lnTo>
                    <a:lnTo>
                      <a:pt x="384" y="288"/>
                    </a:lnTo>
                    <a:lnTo>
                      <a:pt x="575" y="316"/>
                    </a:lnTo>
                    <a:lnTo>
                      <a:pt x="786" y="335"/>
                    </a:lnTo>
                    <a:lnTo>
                      <a:pt x="1016" y="355"/>
                    </a:lnTo>
                    <a:lnTo>
                      <a:pt x="1275" y="364"/>
                    </a:lnTo>
                    <a:lnTo>
                      <a:pt x="1552" y="355"/>
                    </a:lnTo>
                    <a:lnTo>
                      <a:pt x="1840" y="326"/>
                    </a:lnTo>
                    <a:lnTo>
                      <a:pt x="1993" y="307"/>
                    </a:lnTo>
                    <a:lnTo>
                      <a:pt x="2137" y="278"/>
                    </a:lnTo>
                    <a:lnTo>
                      <a:pt x="2290" y="240"/>
                    </a:lnTo>
                    <a:lnTo>
                      <a:pt x="2434" y="201"/>
                    </a:lnTo>
                    <a:lnTo>
                      <a:pt x="2376" y="0"/>
                    </a:lnTo>
                    <a:lnTo>
                      <a:pt x="2165" y="58"/>
                    </a:lnTo>
                    <a:lnTo>
                      <a:pt x="1955" y="96"/>
                    </a:lnTo>
                    <a:lnTo>
                      <a:pt x="1753" y="125"/>
                    </a:lnTo>
                    <a:lnTo>
                      <a:pt x="1543" y="144"/>
                    </a:lnTo>
                    <a:lnTo>
                      <a:pt x="1351" y="153"/>
                    </a:lnTo>
                    <a:lnTo>
                      <a:pt x="1160" y="144"/>
                    </a:lnTo>
                    <a:lnTo>
                      <a:pt x="978" y="144"/>
                    </a:lnTo>
                    <a:lnTo>
                      <a:pt x="805" y="125"/>
                    </a:lnTo>
                    <a:lnTo>
                      <a:pt x="508" y="86"/>
                    </a:lnTo>
                    <a:lnTo>
                      <a:pt x="269" y="48"/>
                    </a:lnTo>
                    <a:lnTo>
                      <a:pt x="58"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690196" y="2723511"/>
                <a:ext cx="66459" cy="15977"/>
              </a:xfrm>
              <a:custGeom>
                <a:avLst/>
                <a:gdLst/>
                <a:ahLst/>
                <a:cxnLst/>
                <a:rect l="l" t="t" r="r" b="b"/>
                <a:pathLst>
                  <a:path w="2396" h="576" extrusionOk="0">
                    <a:moveTo>
                      <a:pt x="125" y="1"/>
                    </a:moveTo>
                    <a:lnTo>
                      <a:pt x="1" y="173"/>
                    </a:lnTo>
                    <a:lnTo>
                      <a:pt x="154" y="269"/>
                    </a:lnTo>
                    <a:lnTo>
                      <a:pt x="298" y="345"/>
                    </a:lnTo>
                    <a:lnTo>
                      <a:pt x="451" y="412"/>
                    </a:lnTo>
                    <a:lnTo>
                      <a:pt x="604" y="470"/>
                    </a:lnTo>
                    <a:lnTo>
                      <a:pt x="748" y="518"/>
                    </a:lnTo>
                    <a:lnTo>
                      <a:pt x="901" y="546"/>
                    </a:lnTo>
                    <a:lnTo>
                      <a:pt x="1054" y="566"/>
                    </a:lnTo>
                    <a:lnTo>
                      <a:pt x="1198" y="575"/>
                    </a:lnTo>
                    <a:lnTo>
                      <a:pt x="1351" y="566"/>
                    </a:lnTo>
                    <a:lnTo>
                      <a:pt x="1504" y="546"/>
                    </a:lnTo>
                    <a:lnTo>
                      <a:pt x="1648" y="518"/>
                    </a:lnTo>
                    <a:lnTo>
                      <a:pt x="1801" y="470"/>
                    </a:lnTo>
                    <a:lnTo>
                      <a:pt x="1955" y="412"/>
                    </a:lnTo>
                    <a:lnTo>
                      <a:pt x="2098" y="345"/>
                    </a:lnTo>
                    <a:lnTo>
                      <a:pt x="2252" y="269"/>
                    </a:lnTo>
                    <a:lnTo>
                      <a:pt x="2395" y="173"/>
                    </a:lnTo>
                    <a:lnTo>
                      <a:pt x="2280" y="1"/>
                    </a:lnTo>
                    <a:lnTo>
                      <a:pt x="2146" y="87"/>
                    </a:lnTo>
                    <a:lnTo>
                      <a:pt x="2012" y="154"/>
                    </a:lnTo>
                    <a:lnTo>
                      <a:pt x="1878" y="221"/>
                    </a:lnTo>
                    <a:lnTo>
                      <a:pt x="1744" y="269"/>
                    </a:lnTo>
                    <a:lnTo>
                      <a:pt x="1600" y="317"/>
                    </a:lnTo>
                    <a:lnTo>
                      <a:pt x="1466" y="345"/>
                    </a:lnTo>
                    <a:lnTo>
                      <a:pt x="1332" y="355"/>
                    </a:lnTo>
                    <a:lnTo>
                      <a:pt x="1198" y="365"/>
                    </a:lnTo>
                    <a:lnTo>
                      <a:pt x="1064" y="355"/>
                    </a:lnTo>
                    <a:lnTo>
                      <a:pt x="930" y="345"/>
                    </a:lnTo>
                    <a:lnTo>
                      <a:pt x="796" y="317"/>
                    </a:lnTo>
                    <a:lnTo>
                      <a:pt x="662" y="269"/>
                    </a:lnTo>
                    <a:lnTo>
                      <a:pt x="527" y="221"/>
                    </a:lnTo>
                    <a:lnTo>
                      <a:pt x="393" y="154"/>
                    </a:lnTo>
                    <a:lnTo>
                      <a:pt x="259" y="87"/>
                    </a:lnTo>
                    <a:lnTo>
                      <a:pt x="125"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821699" y="4348935"/>
                <a:ext cx="17031" cy="36946"/>
              </a:xfrm>
              <a:custGeom>
                <a:avLst/>
                <a:gdLst/>
                <a:ahLst/>
                <a:cxnLst/>
                <a:rect l="l" t="t" r="r" b="b"/>
                <a:pathLst>
                  <a:path w="614" h="1332" extrusionOk="0">
                    <a:moveTo>
                      <a:pt x="413" y="1"/>
                    </a:moveTo>
                    <a:lnTo>
                      <a:pt x="1" y="1275"/>
                    </a:lnTo>
                    <a:lnTo>
                      <a:pt x="202" y="1332"/>
                    </a:lnTo>
                    <a:lnTo>
                      <a:pt x="614" y="68"/>
                    </a:lnTo>
                    <a:lnTo>
                      <a:pt x="413"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1261395" y="4351321"/>
                <a:ext cx="15172" cy="35365"/>
              </a:xfrm>
              <a:custGeom>
                <a:avLst/>
                <a:gdLst/>
                <a:ahLst/>
                <a:cxnLst/>
                <a:rect l="l" t="t" r="r" b="b"/>
                <a:pathLst>
                  <a:path w="547" h="1275" extrusionOk="0">
                    <a:moveTo>
                      <a:pt x="202" y="1"/>
                    </a:moveTo>
                    <a:lnTo>
                      <a:pt x="1" y="58"/>
                    </a:lnTo>
                    <a:lnTo>
                      <a:pt x="346" y="1275"/>
                    </a:lnTo>
                    <a:lnTo>
                      <a:pt x="547" y="1217"/>
                    </a:lnTo>
                    <a:lnTo>
                      <a:pt x="202"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71128" y="4217154"/>
                <a:ext cx="107372" cy="14368"/>
              </a:xfrm>
              <a:custGeom>
                <a:avLst/>
                <a:gdLst/>
                <a:ahLst/>
                <a:cxnLst/>
                <a:rect l="l" t="t" r="r" b="b"/>
                <a:pathLst>
                  <a:path w="3871" h="518" extrusionOk="0">
                    <a:moveTo>
                      <a:pt x="3851" y="1"/>
                    </a:moveTo>
                    <a:lnTo>
                      <a:pt x="0" y="307"/>
                    </a:lnTo>
                    <a:lnTo>
                      <a:pt x="10" y="518"/>
                    </a:lnTo>
                    <a:lnTo>
                      <a:pt x="3870" y="212"/>
                    </a:lnTo>
                    <a:lnTo>
                      <a:pt x="3851"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118741" y="4218485"/>
                <a:ext cx="108676" cy="13037"/>
              </a:xfrm>
              <a:custGeom>
                <a:avLst/>
                <a:gdLst/>
                <a:ahLst/>
                <a:cxnLst/>
                <a:rect l="l" t="t" r="r" b="b"/>
                <a:pathLst>
                  <a:path w="3918" h="470" extrusionOk="0">
                    <a:moveTo>
                      <a:pt x="10" y="1"/>
                    </a:moveTo>
                    <a:lnTo>
                      <a:pt x="0" y="211"/>
                    </a:lnTo>
                    <a:lnTo>
                      <a:pt x="3908" y="470"/>
                    </a:lnTo>
                    <a:lnTo>
                      <a:pt x="3918" y="259"/>
                    </a:lnTo>
                    <a:lnTo>
                      <a:pt x="10" y="1"/>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774684" y="1454904"/>
                <a:ext cx="513310" cy="801031"/>
              </a:xfrm>
              <a:custGeom>
                <a:avLst/>
                <a:gdLst/>
                <a:ahLst/>
                <a:cxnLst/>
                <a:rect l="l" t="t" r="r" b="b"/>
                <a:pathLst>
                  <a:path w="18506" h="28879" extrusionOk="0">
                    <a:moveTo>
                      <a:pt x="10134" y="0"/>
                    </a:moveTo>
                    <a:lnTo>
                      <a:pt x="9847" y="10"/>
                    </a:lnTo>
                    <a:lnTo>
                      <a:pt x="9560" y="29"/>
                    </a:lnTo>
                    <a:lnTo>
                      <a:pt x="9272" y="67"/>
                    </a:lnTo>
                    <a:lnTo>
                      <a:pt x="8985" y="125"/>
                    </a:lnTo>
                    <a:lnTo>
                      <a:pt x="8698" y="201"/>
                    </a:lnTo>
                    <a:lnTo>
                      <a:pt x="8420" y="287"/>
                    </a:lnTo>
                    <a:lnTo>
                      <a:pt x="8142" y="393"/>
                    </a:lnTo>
                    <a:lnTo>
                      <a:pt x="7864" y="517"/>
                    </a:lnTo>
                    <a:lnTo>
                      <a:pt x="7596" y="651"/>
                    </a:lnTo>
                    <a:lnTo>
                      <a:pt x="7328" y="805"/>
                    </a:lnTo>
                    <a:lnTo>
                      <a:pt x="7069" y="977"/>
                    </a:lnTo>
                    <a:lnTo>
                      <a:pt x="6878" y="1111"/>
                    </a:lnTo>
                    <a:lnTo>
                      <a:pt x="6696" y="1245"/>
                    </a:lnTo>
                    <a:lnTo>
                      <a:pt x="6504" y="1399"/>
                    </a:lnTo>
                    <a:lnTo>
                      <a:pt x="6322" y="1552"/>
                    </a:lnTo>
                    <a:lnTo>
                      <a:pt x="6150" y="1724"/>
                    </a:lnTo>
                    <a:lnTo>
                      <a:pt x="5977" y="1897"/>
                    </a:lnTo>
                    <a:lnTo>
                      <a:pt x="5805" y="2079"/>
                    </a:lnTo>
                    <a:lnTo>
                      <a:pt x="5642" y="2261"/>
                    </a:lnTo>
                    <a:lnTo>
                      <a:pt x="5479" y="2462"/>
                    </a:lnTo>
                    <a:lnTo>
                      <a:pt x="5316" y="2663"/>
                    </a:lnTo>
                    <a:lnTo>
                      <a:pt x="5163" y="2874"/>
                    </a:lnTo>
                    <a:lnTo>
                      <a:pt x="5020" y="3094"/>
                    </a:lnTo>
                    <a:lnTo>
                      <a:pt x="4876" y="3314"/>
                    </a:lnTo>
                    <a:lnTo>
                      <a:pt x="4732" y="3554"/>
                    </a:lnTo>
                    <a:lnTo>
                      <a:pt x="4598" y="3793"/>
                    </a:lnTo>
                    <a:lnTo>
                      <a:pt x="4474" y="4033"/>
                    </a:lnTo>
                    <a:lnTo>
                      <a:pt x="4339" y="4320"/>
                    </a:lnTo>
                    <a:lnTo>
                      <a:pt x="4215" y="4607"/>
                    </a:lnTo>
                    <a:lnTo>
                      <a:pt x="4100" y="4904"/>
                    </a:lnTo>
                    <a:lnTo>
                      <a:pt x="3985" y="5211"/>
                    </a:lnTo>
                    <a:lnTo>
                      <a:pt x="3889" y="5508"/>
                    </a:lnTo>
                    <a:lnTo>
                      <a:pt x="3794" y="5814"/>
                    </a:lnTo>
                    <a:lnTo>
                      <a:pt x="3612" y="6437"/>
                    </a:lnTo>
                    <a:lnTo>
                      <a:pt x="3439" y="7059"/>
                    </a:lnTo>
                    <a:lnTo>
                      <a:pt x="3276" y="7691"/>
                    </a:lnTo>
                    <a:lnTo>
                      <a:pt x="3104" y="8324"/>
                    </a:lnTo>
                    <a:lnTo>
                      <a:pt x="2912" y="8937"/>
                    </a:lnTo>
                    <a:lnTo>
                      <a:pt x="2692" y="9626"/>
                    </a:lnTo>
                    <a:lnTo>
                      <a:pt x="2443" y="10297"/>
                    </a:lnTo>
                    <a:lnTo>
                      <a:pt x="2184" y="10958"/>
                    </a:lnTo>
                    <a:lnTo>
                      <a:pt x="1926" y="11619"/>
                    </a:lnTo>
                    <a:lnTo>
                      <a:pt x="1399" y="12931"/>
                    </a:lnTo>
                    <a:lnTo>
                      <a:pt x="1140" y="13592"/>
                    </a:lnTo>
                    <a:lnTo>
                      <a:pt x="901" y="14272"/>
                    </a:lnTo>
                    <a:lnTo>
                      <a:pt x="786" y="14607"/>
                    </a:lnTo>
                    <a:lnTo>
                      <a:pt x="671" y="14961"/>
                    </a:lnTo>
                    <a:lnTo>
                      <a:pt x="575" y="15306"/>
                    </a:lnTo>
                    <a:lnTo>
                      <a:pt x="470" y="15661"/>
                    </a:lnTo>
                    <a:lnTo>
                      <a:pt x="384" y="16025"/>
                    </a:lnTo>
                    <a:lnTo>
                      <a:pt x="297" y="16389"/>
                    </a:lnTo>
                    <a:lnTo>
                      <a:pt x="230" y="16753"/>
                    </a:lnTo>
                    <a:lnTo>
                      <a:pt x="163" y="17117"/>
                    </a:lnTo>
                    <a:lnTo>
                      <a:pt x="106" y="17481"/>
                    </a:lnTo>
                    <a:lnTo>
                      <a:pt x="58" y="17854"/>
                    </a:lnTo>
                    <a:lnTo>
                      <a:pt x="29" y="18218"/>
                    </a:lnTo>
                    <a:lnTo>
                      <a:pt x="10" y="18592"/>
                    </a:lnTo>
                    <a:lnTo>
                      <a:pt x="1" y="18965"/>
                    </a:lnTo>
                    <a:lnTo>
                      <a:pt x="10" y="19329"/>
                    </a:lnTo>
                    <a:lnTo>
                      <a:pt x="29" y="19693"/>
                    </a:lnTo>
                    <a:lnTo>
                      <a:pt x="68" y="20057"/>
                    </a:lnTo>
                    <a:lnTo>
                      <a:pt x="125" y="20479"/>
                    </a:lnTo>
                    <a:lnTo>
                      <a:pt x="202" y="20881"/>
                    </a:lnTo>
                    <a:lnTo>
                      <a:pt x="297" y="21283"/>
                    </a:lnTo>
                    <a:lnTo>
                      <a:pt x="393" y="21676"/>
                    </a:lnTo>
                    <a:lnTo>
                      <a:pt x="508" y="22059"/>
                    </a:lnTo>
                    <a:lnTo>
                      <a:pt x="633" y="22442"/>
                    </a:lnTo>
                    <a:lnTo>
                      <a:pt x="891" y="23199"/>
                    </a:lnTo>
                    <a:lnTo>
                      <a:pt x="1073" y="23735"/>
                    </a:lnTo>
                    <a:lnTo>
                      <a:pt x="1274" y="24272"/>
                    </a:lnTo>
                    <a:lnTo>
                      <a:pt x="1476" y="24808"/>
                    </a:lnTo>
                    <a:lnTo>
                      <a:pt x="1686" y="25325"/>
                    </a:lnTo>
                    <a:lnTo>
                      <a:pt x="1801" y="25574"/>
                    </a:lnTo>
                    <a:lnTo>
                      <a:pt x="1916" y="25823"/>
                    </a:lnTo>
                    <a:lnTo>
                      <a:pt x="2041" y="26063"/>
                    </a:lnTo>
                    <a:lnTo>
                      <a:pt x="2165" y="26293"/>
                    </a:lnTo>
                    <a:lnTo>
                      <a:pt x="2299" y="26513"/>
                    </a:lnTo>
                    <a:lnTo>
                      <a:pt x="2443" y="26733"/>
                    </a:lnTo>
                    <a:lnTo>
                      <a:pt x="2587" y="26934"/>
                    </a:lnTo>
                    <a:lnTo>
                      <a:pt x="2740" y="27135"/>
                    </a:lnTo>
                    <a:lnTo>
                      <a:pt x="2884" y="27298"/>
                    </a:lnTo>
                    <a:lnTo>
                      <a:pt x="3027" y="27452"/>
                    </a:lnTo>
                    <a:lnTo>
                      <a:pt x="3171" y="27586"/>
                    </a:lnTo>
                    <a:lnTo>
                      <a:pt x="3324" y="27720"/>
                    </a:lnTo>
                    <a:lnTo>
                      <a:pt x="3477" y="27844"/>
                    </a:lnTo>
                    <a:lnTo>
                      <a:pt x="3631" y="27959"/>
                    </a:lnTo>
                    <a:lnTo>
                      <a:pt x="3794" y="28065"/>
                    </a:lnTo>
                    <a:lnTo>
                      <a:pt x="3956" y="28160"/>
                    </a:lnTo>
                    <a:lnTo>
                      <a:pt x="4119" y="28256"/>
                    </a:lnTo>
                    <a:lnTo>
                      <a:pt x="4282" y="28333"/>
                    </a:lnTo>
                    <a:lnTo>
                      <a:pt x="4454" y="28409"/>
                    </a:lnTo>
                    <a:lnTo>
                      <a:pt x="4627" y="28476"/>
                    </a:lnTo>
                    <a:lnTo>
                      <a:pt x="4799" y="28543"/>
                    </a:lnTo>
                    <a:lnTo>
                      <a:pt x="4972" y="28601"/>
                    </a:lnTo>
                    <a:lnTo>
                      <a:pt x="5154" y="28649"/>
                    </a:lnTo>
                    <a:lnTo>
                      <a:pt x="5326" y="28687"/>
                    </a:lnTo>
                    <a:lnTo>
                      <a:pt x="5690" y="28764"/>
                    </a:lnTo>
                    <a:lnTo>
                      <a:pt x="6054" y="28812"/>
                    </a:lnTo>
                    <a:lnTo>
                      <a:pt x="6428" y="28850"/>
                    </a:lnTo>
                    <a:lnTo>
                      <a:pt x="6801" y="28869"/>
                    </a:lnTo>
                    <a:lnTo>
                      <a:pt x="7165" y="28879"/>
                    </a:lnTo>
                    <a:lnTo>
                      <a:pt x="7539" y="28879"/>
                    </a:lnTo>
                    <a:lnTo>
                      <a:pt x="8276" y="28869"/>
                    </a:lnTo>
                    <a:lnTo>
                      <a:pt x="8822" y="28850"/>
                    </a:lnTo>
                    <a:lnTo>
                      <a:pt x="9368" y="28821"/>
                    </a:lnTo>
                    <a:lnTo>
                      <a:pt x="9914" y="28792"/>
                    </a:lnTo>
                    <a:lnTo>
                      <a:pt x="10460" y="28735"/>
                    </a:lnTo>
                    <a:lnTo>
                      <a:pt x="10757" y="28697"/>
                    </a:lnTo>
                    <a:lnTo>
                      <a:pt x="11063" y="28649"/>
                    </a:lnTo>
                    <a:lnTo>
                      <a:pt x="11360" y="28591"/>
                    </a:lnTo>
                    <a:lnTo>
                      <a:pt x="11657" y="28515"/>
                    </a:lnTo>
                    <a:lnTo>
                      <a:pt x="11954" y="28419"/>
                    </a:lnTo>
                    <a:lnTo>
                      <a:pt x="12251" y="28314"/>
                    </a:lnTo>
                    <a:lnTo>
                      <a:pt x="12548" y="28189"/>
                    </a:lnTo>
                    <a:lnTo>
                      <a:pt x="12826" y="28045"/>
                    </a:lnTo>
                    <a:lnTo>
                      <a:pt x="13104" y="27873"/>
                    </a:lnTo>
                    <a:lnTo>
                      <a:pt x="13238" y="27787"/>
                    </a:lnTo>
                    <a:lnTo>
                      <a:pt x="13372" y="27691"/>
                    </a:lnTo>
                    <a:lnTo>
                      <a:pt x="13506" y="27586"/>
                    </a:lnTo>
                    <a:lnTo>
                      <a:pt x="13630" y="27480"/>
                    </a:lnTo>
                    <a:lnTo>
                      <a:pt x="13765" y="27365"/>
                    </a:lnTo>
                    <a:lnTo>
                      <a:pt x="13879" y="27241"/>
                    </a:lnTo>
                    <a:lnTo>
                      <a:pt x="14004" y="27116"/>
                    </a:lnTo>
                    <a:lnTo>
                      <a:pt x="14119" y="26982"/>
                    </a:lnTo>
                    <a:lnTo>
                      <a:pt x="14234" y="26848"/>
                    </a:lnTo>
                    <a:lnTo>
                      <a:pt x="14339" y="26704"/>
                    </a:lnTo>
                    <a:lnTo>
                      <a:pt x="14445" y="26542"/>
                    </a:lnTo>
                    <a:lnTo>
                      <a:pt x="14540" y="26388"/>
                    </a:lnTo>
                    <a:lnTo>
                      <a:pt x="14646" y="26216"/>
                    </a:lnTo>
                    <a:lnTo>
                      <a:pt x="14732" y="26044"/>
                    </a:lnTo>
                    <a:lnTo>
                      <a:pt x="14856" y="25785"/>
                    </a:lnTo>
                    <a:lnTo>
                      <a:pt x="14962" y="25526"/>
                    </a:lnTo>
                    <a:lnTo>
                      <a:pt x="15058" y="25258"/>
                    </a:lnTo>
                    <a:lnTo>
                      <a:pt x="15153" y="24980"/>
                    </a:lnTo>
                    <a:lnTo>
                      <a:pt x="15240" y="24703"/>
                    </a:lnTo>
                    <a:lnTo>
                      <a:pt x="15316" y="24415"/>
                    </a:lnTo>
                    <a:lnTo>
                      <a:pt x="15460" y="23831"/>
                    </a:lnTo>
                    <a:lnTo>
                      <a:pt x="15604" y="23247"/>
                    </a:lnTo>
                    <a:lnTo>
                      <a:pt x="15738" y="22662"/>
                    </a:lnTo>
                    <a:lnTo>
                      <a:pt x="15891" y="22088"/>
                    </a:lnTo>
                    <a:lnTo>
                      <a:pt x="15977" y="21810"/>
                    </a:lnTo>
                    <a:lnTo>
                      <a:pt x="16073" y="21532"/>
                    </a:lnTo>
                    <a:lnTo>
                      <a:pt x="16178" y="21245"/>
                    </a:lnTo>
                    <a:lnTo>
                      <a:pt x="16293" y="20967"/>
                    </a:lnTo>
                    <a:lnTo>
                      <a:pt x="16523" y="20431"/>
                    </a:lnTo>
                    <a:lnTo>
                      <a:pt x="16772" y="19894"/>
                    </a:lnTo>
                    <a:lnTo>
                      <a:pt x="17021" y="19358"/>
                    </a:lnTo>
                    <a:lnTo>
                      <a:pt x="17261" y="18783"/>
                    </a:lnTo>
                    <a:lnTo>
                      <a:pt x="17481" y="18180"/>
                    </a:lnTo>
                    <a:lnTo>
                      <a:pt x="17692" y="17557"/>
                    </a:lnTo>
                    <a:lnTo>
                      <a:pt x="17883" y="16925"/>
                    </a:lnTo>
                    <a:lnTo>
                      <a:pt x="18056" y="16274"/>
                    </a:lnTo>
                    <a:lnTo>
                      <a:pt x="18199" y="15632"/>
                    </a:lnTo>
                    <a:lnTo>
                      <a:pt x="18266" y="15306"/>
                    </a:lnTo>
                    <a:lnTo>
                      <a:pt x="18324" y="14981"/>
                    </a:lnTo>
                    <a:lnTo>
                      <a:pt x="18381" y="14655"/>
                    </a:lnTo>
                    <a:lnTo>
                      <a:pt x="18420" y="14339"/>
                    </a:lnTo>
                    <a:lnTo>
                      <a:pt x="18468" y="13937"/>
                    </a:lnTo>
                    <a:lnTo>
                      <a:pt x="18496" y="13544"/>
                    </a:lnTo>
                    <a:lnTo>
                      <a:pt x="18506" y="13180"/>
                    </a:lnTo>
                    <a:lnTo>
                      <a:pt x="18496" y="12816"/>
                    </a:lnTo>
                    <a:lnTo>
                      <a:pt x="18477" y="12471"/>
                    </a:lnTo>
                    <a:lnTo>
                      <a:pt x="18439" y="12126"/>
                    </a:lnTo>
                    <a:lnTo>
                      <a:pt x="18391" y="11801"/>
                    </a:lnTo>
                    <a:lnTo>
                      <a:pt x="18324" y="11465"/>
                    </a:lnTo>
                    <a:lnTo>
                      <a:pt x="18257" y="11149"/>
                    </a:lnTo>
                    <a:lnTo>
                      <a:pt x="18171" y="10824"/>
                    </a:lnTo>
                    <a:lnTo>
                      <a:pt x="18075" y="10508"/>
                    </a:lnTo>
                    <a:lnTo>
                      <a:pt x="17979" y="10191"/>
                    </a:lnTo>
                    <a:lnTo>
                      <a:pt x="17749" y="9540"/>
                    </a:lnTo>
                    <a:lnTo>
                      <a:pt x="17510" y="8870"/>
                    </a:lnTo>
                    <a:lnTo>
                      <a:pt x="17213" y="8075"/>
                    </a:lnTo>
                    <a:lnTo>
                      <a:pt x="16906" y="7289"/>
                    </a:lnTo>
                    <a:lnTo>
                      <a:pt x="16581" y="6523"/>
                    </a:lnTo>
                    <a:lnTo>
                      <a:pt x="16245" y="5766"/>
                    </a:lnTo>
                    <a:lnTo>
                      <a:pt x="16035" y="5306"/>
                    </a:lnTo>
                    <a:lnTo>
                      <a:pt x="15805" y="4856"/>
                    </a:lnTo>
                    <a:lnTo>
                      <a:pt x="15575" y="4406"/>
                    </a:lnTo>
                    <a:lnTo>
                      <a:pt x="15335" y="3966"/>
                    </a:lnTo>
                    <a:lnTo>
                      <a:pt x="15086" y="3544"/>
                    </a:lnTo>
                    <a:lnTo>
                      <a:pt x="14828" y="3123"/>
                    </a:lnTo>
                    <a:lnTo>
                      <a:pt x="14560" y="2730"/>
                    </a:lnTo>
                    <a:lnTo>
                      <a:pt x="14282" y="2347"/>
                    </a:lnTo>
                    <a:lnTo>
                      <a:pt x="14138" y="2165"/>
                    </a:lnTo>
                    <a:lnTo>
                      <a:pt x="13985" y="1983"/>
                    </a:lnTo>
                    <a:lnTo>
                      <a:pt x="13832" y="1810"/>
                    </a:lnTo>
                    <a:lnTo>
                      <a:pt x="13678" y="1648"/>
                    </a:lnTo>
                    <a:lnTo>
                      <a:pt x="13525" y="1485"/>
                    </a:lnTo>
                    <a:lnTo>
                      <a:pt x="13362" y="1331"/>
                    </a:lnTo>
                    <a:lnTo>
                      <a:pt x="13199" y="1188"/>
                    </a:lnTo>
                    <a:lnTo>
                      <a:pt x="13027" y="1044"/>
                    </a:lnTo>
                    <a:lnTo>
                      <a:pt x="12864" y="920"/>
                    </a:lnTo>
                    <a:lnTo>
                      <a:pt x="12682" y="795"/>
                    </a:lnTo>
                    <a:lnTo>
                      <a:pt x="12510" y="680"/>
                    </a:lnTo>
                    <a:lnTo>
                      <a:pt x="12328" y="575"/>
                    </a:lnTo>
                    <a:lnTo>
                      <a:pt x="12136" y="469"/>
                    </a:lnTo>
                    <a:lnTo>
                      <a:pt x="11954" y="383"/>
                    </a:lnTo>
                    <a:lnTo>
                      <a:pt x="11753" y="307"/>
                    </a:lnTo>
                    <a:lnTo>
                      <a:pt x="11562" y="230"/>
                    </a:lnTo>
                    <a:lnTo>
                      <a:pt x="11274" y="153"/>
                    </a:lnTo>
                    <a:lnTo>
                      <a:pt x="10987" y="86"/>
                    </a:lnTo>
                    <a:lnTo>
                      <a:pt x="10709" y="38"/>
                    </a:lnTo>
                    <a:lnTo>
                      <a:pt x="10422" y="10"/>
                    </a:lnTo>
                    <a:lnTo>
                      <a:pt x="101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457200" y="4415894"/>
                <a:ext cx="1275814" cy="5880"/>
              </a:xfrm>
              <a:custGeom>
                <a:avLst/>
                <a:gdLst/>
                <a:ahLst/>
                <a:cxnLst/>
                <a:rect l="l" t="t" r="r" b="b"/>
                <a:pathLst>
                  <a:path w="45996" h="212" extrusionOk="0">
                    <a:moveTo>
                      <a:pt x="0" y="0"/>
                    </a:moveTo>
                    <a:lnTo>
                      <a:pt x="0" y="211"/>
                    </a:lnTo>
                    <a:lnTo>
                      <a:pt x="45996" y="211"/>
                    </a:lnTo>
                    <a:lnTo>
                      <a:pt x="45996" y="0"/>
                    </a:lnTo>
                    <a:close/>
                  </a:path>
                </a:pathLst>
              </a:custGeom>
              <a:solidFill>
                <a:srgbClr val="1B2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15"/>
            <p:cNvSpPr/>
            <p:nvPr/>
          </p:nvSpPr>
          <p:spPr>
            <a:xfrm>
              <a:off x="3762375" y="2915875"/>
              <a:ext cx="85800" cy="85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3762375" y="2042563"/>
              <a:ext cx="85800" cy="85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4857750" y="2356525"/>
              <a:ext cx="85800" cy="85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5114925" y="1784413"/>
              <a:ext cx="85800" cy="85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15"/>
          <p:cNvSpPr txBox="1">
            <a:spLocks noGrp="1"/>
          </p:cNvSpPr>
          <p:nvPr>
            <p:ph type="title"/>
          </p:nvPr>
        </p:nvSpPr>
        <p:spPr>
          <a:xfrm>
            <a:off x="0" y="102400"/>
            <a:ext cx="2472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38761D"/>
                </a:solidFill>
              </a:rPr>
              <a:t>Introduction</a:t>
            </a:r>
            <a:endParaRPr>
              <a:solidFill>
                <a:srgbClr val="38761D"/>
              </a:solidFill>
            </a:endParaRPr>
          </a:p>
        </p:txBody>
      </p:sp>
      <p:sp>
        <p:nvSpPr>
          <p:cNvPr id="168" name="Google Shape;168;p15"/>
          <p:cNvSpPr txBox="1"/>
          <p:nvPr/>
        </p:nvSpPr>
        <p:spPr>
          <a:xfrm>
            <a:off x="307225" y="571125"/>
            <a:ext cx="7997400" cy="37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38761D"/>
                </a:solidFill>
                <a:latin typeface="Fira Sans Extra Condensed"/>
                <a:ea typeface="Fira Sans Extra Condensed"/>
                <a:cs typeface="Fira Sans Extra Condensed"/>
                <a:sym typeface="Fira Sans Extra Condensed"/>
              </a:rPr>
              <a:t>Body Mass Index (BMI) is a key indicator of an individual’s health and is widely used to assess the prevalence of underweight, overweight, and obesity in populations.</a:t>
            </a:r>
            <a:endParaRPr sz="1500" b="1">
              <a:solidFill>
                <a:srgbClr val="38761D"/>
              </a:solidFill>
              <a:latin typeface="Fira Sans Extra Condensed"/>
              <a:ea typeface="Fira Sans Extra Condensed"/>
              <a:cs typeface="Fira Sans Extra Condensed"/>
              <a:sym typeface="Fira Sans Extra Condensed"/>
            </a:endParaRPr>
          </a:p>
        </p:txBody>
      </p:sp>
      <p:grpSp>
        <p:nvGrpSpPr>
          <p:cNvPr id="169" name="Google Shape;169;p15"/>
          <p:cNvGrpSpPr/>
          <p:nvPr/>
        </p:nvGrpSpPr>
        <p:grpSpPr>
          <a:xfrm>
            <a:off x="3215650" y="1530125"/>
            <a:ext cx="2640900" cy="1236600"/>
            <a:chOff x="-33600" y="1205725"/>
            <a:chExt cx="2640900" cy="1236600"/>
          </a:xfrm>
        </p:grpSpPr>
        <p:sp>
          <p:nvSpPr>
            <p:cNvPr id="170" name="Google Shape;170;p15"/>
            <p:cNvSpPr txBox="1"/>
            <p:nvPr/>
          </p:nvSpPr>
          <p:spPr>
            <a:xfrm>
              <a:off x="457208" y="1537516"/>
              <a:ext cx="19263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38761D"/>
                  </a:solidFill>
                  <a:latin typeface="Fira Sans Extra Condensed"/>
                  <a:ea typeface="Fira Sans Extra Condensed"/>
                  <a:cs typeface="Fira Sans Extra Condensed"/>
                  <a:sym typeface="Fira Sans Extra Condensed"/>
                </a:rPr>
                <a:t>Patients</a:t>
              </a:r>
              <a:endParaRPr sz="1800" b="1">
                <a:solidFill>
                  <a:srgbClr val="38761D"/>
                </a:solidFill>
                <a:latin typeface="Fira Sans Extra Condensed"/>
                <a:ea typeface="Fira Sans Extra Condensed"/>
                <a:cs typeface="Fira Sans Extra Condensed"/>
                <a:sym typeface="Fira Sans Extra Condensed"/>
              </a:endParaRPr>
            </a:p>
          </p:txBody>
        </p:sp>
        <p:sp>
          <p:nvSpPr>
            <p:cNvPr id="171" name="Google Shape;171;p15"/>
            <p:cNvSpPr txBox="1"/>
            <p:nvPr/>
          </p:nvSpPr>
          <p:spPr>
            <a:xfrm>
              <a:off x="-33600" y="1869325"/>
              <a:ext cx="2640900" cy="57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Fira Sans Extra Condensed"/>
                  <a:ea typeface="Fira Sans Extra Condensed"/>
                  <a:cs typeface="Fira Sans Extra Condensed"/>
                  <a:sym typeface="Fira Sans Extra Condensed"/>
                </a:rPr>
                <a:t>a low-cost assessment to quickly update patients' health status</a:t>
              </a:r>
              <a:endParaRPr>
                <a:solidFill>
                  <a:schemeClr val="dk1"/>
                </a:solidFill>
                <a:latin typeface="Fira Sans Extra Condensed"/>
                <a:ea typeface="Fira Sans Extra Condensed"/>
                <a:cs typeface="Fira Sans Extra Condensed"/>
                <a:sym typeface="Fira Sans Extra Condensed"/>
              </a:endParaRPr>
            </a:p>
          </p:txBody>
        </p:sp>
        <p:sp>
          <p:nvSpPr>
            <p:cNvPr id="172" name="Google Shape;172;p15"/>
            <p:cNvSpPr/>
            <p:nvPr/>
          </p:nvSpPr>
          <p:spPr>
            <a:xfrm>
              <a:off x="986108" y="1205725"/>
              <a:ext cx="868500" cy="331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a:solidFill>
                  <a:schemeClr val="lt1"/>
                </a:solidFill>
              </a:endParaRPr>
            </a:p>
          </p:txBody>
        </p:sp>
      </p:grpSp>
      <p:grpSp>
        <p:nvGrpSpPr>
          <p:cNvPr id="173" name="Google Shape;173;p15"/>
          <p:cNvGrpSpPr/>
          <p:nvPr/>
        </p:nvGrpSpPr>
        <p:grpSpPr>
          <a:xfrm>
            <a:off x="3460975" y="3235626"/>
            <a:ext cx="2523810" cy="1391243"/>
            <a:chOff x="3850803" y="3607050"/>
            <a:chExt cx="2103000" cy="1169800"/>
          </a:xfrm>
        </p:grpSpPr>
        <p:sp>
          <p:nvSpPr>
            <p:cNvPr id="174" name="Google Shape;174;p15"/>
            <p:cNvSpPr txBox="1"/>
            <p:nvPr/>
          </p:nvSpPr>
          <p:spPr>
            <a:xfrm>
              <a:off x="3893633" y="3947866"/>
              <a:ext cx="19263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38761D"/>
                  </a:solidFill>
                  <a:latin typeface="Fira Sans Extra Condensed"/>
                  <a:ea typeface="Fira Sans Extra Condensed"/>
                  <a:cs typeface="Fira Sans Extra Condensed"/>
                  <a:sym typeface="Fira Sans Extra Condensed"/>
                </a:rPr>
                <a:t>Public health initiatives</a:t>
              </a:r>
              <a:endParaRPr sz="1800" b="1">
                <a:solidFill>
                  <a:srgbClr val="38761D"/>
                </a:solidFill>
                <a:latin typeface="Fira Sans Extra Condensed"/>
                <a:ea typeface="Fira Sans Extra Condensed"/>
                <a:cs typeface="Fira Sans Extra Condensed"/>
                <a:sym typeface="Fira Sans Extra Condensed"/>
              </a:endParaRPr>
            </a:p>
          </p:txBody>
        </p:sp>
        <p:sp>
          <p:nvSpPr>
            <p:cNvPr id="175" name="Google Shape;175;p15"/>
            <p:cNvSpPr txBox="1"/>
            <p:nvPr/>
          </p:nvSpPr>
          <p:spPr>
            <a:xfrm>
              <a:off x="3850803" y="4203850"/>
              <a:ext cx="2103000" cy="57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Fira Sans Extra Condensed"/>
                  <a:ea typeface="Fira Sans Extra Condensed"/>
                  <a:cs typeface="Fira Sans Extra Condensed"/>
                  <a:sym typeface="Fira Sans Extra Condensed"/>
                </a:rPr>
                <a:t>Target at-risk communities and create health strategies</a:t>
              </a:r>
              <a:endParaRPr>
                <a:solidFill>
                  <a:schemeClr val="dk1"/>
                </a:solidFill>
                <a:latin typeface="Fira Sans Extra Condensed"/>
                <a:ea typeface="Fira Sans Extra Condensed"/>
                <a:cs typeface="Fira Sans Extra Condensed"/>
                <a:sym typeface="Fira Sans Extra Condensed"/>
              </a:endParaRPr>
            </a:p>
          </p:txBody>
        </p:sp>
        <p:sp>
          <p:nvSpPr>
            <p:cNvPr id="176" name="Google Shape;176;p15"/>
            <p:cNvSpPr/>
            <p:nvPr/>
          </p:nvSpPr>
          <p:spPr>
            <a:xfrm>
              <a:off x="4522899" y="3607050"/>
              <a:ext cx="868500" cy="331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a:solidFill>
                  <a:schemeClr val="lt1"/>
                </a:solidFill>
              </a:endParaRPr>
            </a:p>
          </p:txBody>
        </p:sp>
      </p:grpSp>
      <p:grpSp>
        <p:nvGrpSpPr>
          <p:cNvPr id="177" name="Google Shape;177;p15"/>
          <p:cNvGrpSpPr/>
          <p:nvPr/>
        </p:nvGrpSpPr>
        <p:grpSpPr>
          <a:xfrm>
            <a:off x="6304450" y="3235650"/>
            <a:ext cx="2523900" cy="1236600"/>
            <a:chOff x="6591700" y="3495475"/>
            <a:chExt cx="2523900" cy="1236600"/>
          </a:xfrm>
        </p:grpSpPr>
        <p:sp>
          <p:nvSpPr>
            <p:cNvPr id="178" name="Google Shape;178;p15"/>
            <p:cNvSpPr txBox="1"/>
            <p:nvPr/>
          </p:nvSpPr>
          <p:spPr>
            <a:xfrm>
              <a:off x="6591700" y="3827275"/>
              <a:ext cx="25239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38761D"/>
                  </a:solidFill>
                  <a:latin typeface="Fira Sans Extra Condensed"/>
                  <a:ea typeface="Fira Sans Extra Condensed"/>
                  <a:cs typeface="Fira Sans Extra Condensed"/>
                  <a:sym typeface="Fira Sans Extra Condensed"/>
                </a:rPr>
                <a:t>Healthcare providers</a:t>
              </a:r>
              <a:endParaRPr sz="1800" b="1">
                <a:solidFill>
                  <a:srgbClr val="38761D"/>
                </a:solidFill>
                <a:latin typeface="Fira Sans Extra Condensed"/>
                <a:ea typeface="Fira Sans Extra Condensed"/>
                <a:cs typeface="Fira Sans Extra Condensed"/>
                <a:sym typeface="Fira Sans Extra Condensed"/>
              </a:endParaRPr>
            </a:p>
          </p:txBody>
        </p:sp>
        <p:sp>
          <p:nvSpPr>
            <p:cNvPr id="179" name="Google Shape;179;p15"/>
            <p:cNvSpPr txBox="1"/>
            <p:nvPr/>
          </p:nvSpPr>
          <p:spPr>
            <a:xfrm>
              <a:off x="6760500" y="4159075"/>
              <a:ext cx="2195400" cy="57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Fira Sans Extra Condensed"/>
                  <a:ea typeface="Fira Sans Extra Condensed"/>
                  <a:cs typeface="Fira Sans Extra Condensed"/>
                  <a:sym typeface="Fira Sans Extra Condensed"/>
                </a:rPr>
                <a:t>Evaluate health risks and tailor affordable treatments</a:t>
              </a:r>
              <a:endParaRPr>
                <a:solidFill>
                  <a:schemeClr val="dk1"/>
                </a:solidFill>
                <a:latin typeface="Fira Sans Extra Condensed"/>
                <a:ea typeface="Fira Sans Extra Condensed"/>
                <a:cs typeface="Fira Sans Extra Condensed"/>
                <a:sym typeface="Fira Sans Extra Condensed"/>
              </a:endParaRPr>
            </a:p>
          </p:txBody>
        </p:sp>
        <p:sp>
          <p:nvSpPr>
            <p:cNvPr id="180" name="Google Shape;180;p15"/>
            <p:cNvSpPr/>
            <p:nvPr/>
          </p:nvSpPr>
          <p:spPr>
            <a:xfrm>
              <a:off x="7289400" y="3495475"/>
              <a:ext cx="868500" cy="371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04</a:t>
              </a:r>
              <a:endParaRPr>
                <a:solidFill>
                  <a:schemeClr val="lt1"/>
                </a:solidFill>
              </a:endParaRPr>
            </a:p>
          </p:txBody>
        </p:sp>
      </p:grpSp>
      <p:grpSp>
        <p:nvGrpSpPr>
          <p:cNvPr id="181" name="Google Shape;181;p15"/>
          <p:cNvGrpSpPr/>
          <p:nvPr/>
        </p:nvGrpSpPr>
        <p:grpSpPr>
          <a:xfrm>
            <a:off x="6112575" y="1524113"/>
            <a:ext cx="2640900" cy="1242600"/>
            <a:chOff x="6378825" y="1294075"/>
            <a:chExt cx="2640900" cy="1242600"/>
          </a:xfrm>
        </p:grpSpPr>
        <p:sp>
          <p:nvSpPr>
            <p:cNvPr id="182" name="Google Shape;182;p15"/>
            <p:cNvSpPr txBox="1"/>
            <p:nvPr/>
          </p:nvSpPr>
          <p:spPr>
            <a:xfrm>
              <a:off x="6760494" y="1537516"/>
              <a:ext cx="1926300" cy="33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600" b="1">
                <a:solidFill>
                  <a:schemeClr val="dk1"/>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r>
                <a:rPr lang="en" sz="1800" b="1">
                  <a:solidFill>
                    <a:srgbClr val="38761D"/>
                  </a:solidFill>
                  <a:latin typeface="Fira Sans Extra Condensed"/>
                  <a:ea typeface="Fira Sans Extra Condensed"/>
                  <a:cs typeface="Fira Sans Extra Condensed"/>
                  <a:sym typeface="Fira Sans Extra Condensed"/>
                </a:rPr>
                <a:t>Insurance Industry</a:t>
              </a:r>
              <a:endParaRPr sz="1800" b="1">
                <a:solidFill>
                  <a:srgbClr val="38761D"/>
                </a:solidFill>
                <a:latin typeface="Fira Sans Extra Condensed"/>
                <a:ea typeface="Fira Sans Extra Condensed"/>
                <a:cs typeface="Fira Sans Extra Condensed"/>
                <a:sym typeface="Fira Sans Extra Condensed"/>
              </a:endParaRPr>
            </a:p>
          </p:txBody>
        </p:sp>
        <p:sp>
          <p:nvSpPr>
            <p:cNvPr id="183" name="Google Shape;183;p15"/>
            <p:cNvSpPr txBox="1"/>
            <p:nvPr/>
          </p:nvSpPr>
          <p:spPr>
            <a:xfrm>
              <a:off x="6378825" y="1963675"/>
              <a:ext cx="2640900" cy="57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500">
                <a:solidFill>
                  <a:schemeClr val="dk1"/>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r>
                <a:rPr lang="en">
                  <a:solidFill>
                    <a:schemeClr val="dk1"/>
                  </a:solidFill>
                  <a:latin typeface="Fira Sans Extra Condensed"/>
                  <a:ea typeface="Fira Sans Extra Condensed"/>
                  <a:cs typeface="Fira Sans Extra Condensed"/>
                  <a:sym typeface="Fira Sans Extra Condensed"/>
                </a:rPr>
                <a:t>Offer tailored insurance plans</a:t>
              </a:r>
              <a:endParaRPr>
                <a:solidFill>
                  <a:schemeClr val="dk1"/>
                </a:solidFill>
                <a:latin typeface="Fira Sans Extra Condensed"/>
                <a:ea typeface="Fira Sans Extra Condensed"/>
                <a:cs typeface="Fira Sans Extra Condensed"/>
                <a:sym typeface="Fira Sans Extra Condensed"/>
              </a:endParaRPr>
            </a:p>
          </p:txBody>
        </p:sp>
        <p:sp>
          <p:nvSpPr>
            <p:cNvPr id="184" name="Google Shape;184;p15"/>
            <p:cNvSpPr/>
            <p:nvPr/>
          </p:nvSpPr>
          <p:spPr>
            <a:xfrm>
              <a:off x="7289394" y="1294075"/>
              <a:ext cx="868500" cy="331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a:solidFill>
                  <a:schemeClr val="lt1"/>
                </a:solidFil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grpSp>
        <p:nvGrpSpPr>
          <p:cNvPr id="189" name="Google Shape;189;p16"/>
          <p:cNvGrpSpPr/>
          <p:nvPr/>
        </p:nvGrpSpPr>
        <p:grpSpPr>
          <a:xfrm>
            <a:off x="821929" y="1649785"/>
            <a:ext cx="364850" cy="269939"/>
            <a:chOff x="9915522" y="3205612"/>
            <a:chExt cx="784118" cy="578648"/>
          </a:xfrm>
        </p:grpSpPr>
        <p:sp>
          <p:nvSpPr>
            <p:cNvPr id="190" name="Google Shape;190;p16"/>
            <p:cNvSpPr/>
            <p:nvPr/>
          </p:nvSpPr>
          <p:spPr>
            <a:xfrm>
              <a:off x="9915522" y="3205612"/>
              <a:ext cx="369091" cy="578648"/>
            </a:xfrm>
            <a:custGeom>
              <a:avLst/>
              <a:gdLst/>
              <a:ahLst/>
              <a:cxnLst/>
              <a:rect l="l" t="t" r="r" b="b"/>
              <a:pathLst>
                <a:path w="35756" h="56057" extrusionOk="0">
                  <a:moveTo>
                    <a:pt x="23418" y="1"/>
                  </a:moveTo>
                  <a:lnTo>
                    <a:pt x="22798" y="27"/>
                  </a:lnTo>
                  <a:lnTo>
                    <a:pt x="22164" y="54"/>
                  </a:lnTo>
                  <a:lnTo>
                    <a:pt x="21543" y="120"/>
                  </a:lnTo>
                  <a:lnTo>
                    <a:pt x="20922" y="212"/>
                  </a:lnTo>
                  <a:lnTo>
                    <a:pt x="20301" y="318"/>
                  </a:lnTo>
                  <a:lnTo>
                    <a:pt x="19694" y="450"/>
                  </a:lnTo>
                  <a:lnTo>
                    <a:pt x="19086" y="608"/>
                  </a:lnTo>
                  <a:lnTo>
                    <a:pt x="18479" y="780"/>
                  </a:lnTo>
                  <a:lnTo>
                    <a:pt x="17884" y="978"/>
                  </a:lnTo>
                  <a:lnTo>
                    <a:pt x="17290" y="1203"/>
                  </a:lnTo>
                  <a:lnTo>
                    <a:pt x="16709" y="1454"/>
                  </a:lnTo>
                  <a:lnTo>
                    <a:pt x="16127" y="1718"/>
                  </a:lnTo>
                  <a:lnTo>
                    <a:pt x="15559" y="2008"/>
                  </a:lnTo>
                  <a:lnTo>
                    <a:pt x="15005" y="2312"/>
                  </a:lnTo>
                  <a:lnTo>
                    <a:pt x="14450" y="2642"/>
                  </a:lnTo>
                  <a:lnTo>
                    <a:pt x="13908" y="2999"/>
                  </a:lnTo>
                  <a:lnTo>
                    <a:pt x="13380" y="3382"/>
                  </a:lnTo>
                  <a:lnTo>
                    <a:pt x="12865" y="3778"/>
                  </a:lnTo>
                  <a:lnTo>
                    <a:pt x="12363" y="4201"/>
                  </a:lnTo>
                  <a:lnTo>
                    <a:pt x="11861" y="4637"/>
                  </a:lnTo>
                  <a:lnTo>
                    <a:pt x="11386" y="5099"/>
                  </a:lnTo>
                  <a:lnTo>
                    <a:pt x="10923" y="5575"/>
                  </a:lnTo>
                  <a:lnTo>
                    <a:pt x="10580" y="5945"/>
                  </a:lnTo>
                  <a:lnTo>
                    <a:pt x="10250" y="6328"/>
                  </a:lnTo>
                  <a:lnTo>
                    <a:pt x="9933" y="6697"/>
                  </a:lnTo>
                  <a:lnTo>
                    <a:pt x="9629" y="7094"/>
                  </a:lnTo>
                  <a:lnTo>
                    <a:pt x="9325" y="7490"/>
                  </a:lnTo>
                  <a:lnTo>
                    <a:pt x="9035" y="7886"/>
                  </a:lnTo>
                  <a:lnTo>
                    <a:pt x="8757" y="8296"/>
                  </a:lnTo>
                  <a:lnTo>
                    <a:pt x="8493" y="8705"/>
                  </a:lnTo>
                  <a:lnTo>
                    <a:pt x="8242" y="9128"/>
                  </a:lnTo>
                  <a:lnTo>
                    <a:pt x="7991" y="9550"/>
                  </a:lnTo>
                  <a:lnTo>
                    <a:pt x="7753" y="9973"/>
                  </a:lnTo>
                  <a:lnTo>
                    <a:pt x="7529" y="10409"/>
                  </a:lnTo>
                  <a:lnTo>
                    <a:pt x="7304" y="10845"/>
                  </a:lnTo>
                  <a:lnTo>
                    <a:pt x="7106" y="11294"/>
                  </a:lnTo>
                  <a:lnTo>
                    <a:pt x="6908" y="11743"/>
                  </a:lnTo>
                  <a:lnTo>
                    <a:pt x="6723" y="12192"/>
                  </a:lnTo>
                  <a:lnTo>
                    <a:pt x="6551" y="12654"/>
                  </a:lnTo>
                  <a:lnTo>
                    <a:pt x="6380" y="13117"/>
                  </a:lnTo>
                  <a:lnTo>
                    <a:pt x="6234" y="13579"/>
                  </a:lnTo>
                  <a:lnTo>
                    <a:pt x="6089" y="14041"/>
                  </a:lnTo>
                  <a:lnTo>
                    <a:pt x="5957" y="14517"/>
                  </a:lnTo>
                  <a:lnTo>
                    <a:pt x="5838" y="14992"/>
                  </a:lnTo>
                  <a:lnTo>
                    <a:pt x="5732" y="15468"/>
                  </a:lnTo>
                  <a:lnTo>
                    <a:pt x="5627" y="15943"/>
                  </a:lnTo>
                  <a:lnTo>
                    <a:pt x="5548" y="16432"/>
                  </a:lnTo>
                  <a:lnTo>
                    <a:pt x="5468" y="16921"/>
                  </a:lnTo>
                  <a:lnTo>
                    <a:pt x="5402" y="17409"/>
                  </a:lnTo>
                  <a:lnTo>
                    <a:pt x="5349" y="17898"/>
                  </a:lnTo>
                  <a:lnTo>
                    <a:pt x="5310" y="18387"/>
                  </a:lnTo>
                  <a:lnTo>
                    <a:pt x="5283" y="18889"/>
                  </a:lnTo>
                  <a:lnTo>
                    <a:pt x="5270" y="19377"/>
                  </a:lnTo>
                  <a:lnTo>
                    <a:pt x="5257" y="19879"/>
                  </a:lnTo>
                  <a:lnTo>
                    <a:pt x="5257" y="20989"/>
                  </a:lnTo>
                  <a:lnTo>
                    <a:pt x="264" y="30406"/>
                  </a:lnTo>
                  <a:lnTo>
                    <a:pt x="198" y="30538"/>
                  </a:lnTo>
                  <a:lnTo>
                    <a:pt x="145" y="30671"/>
                  </a:lnTo>
                  <a:lnTo>
                    <a:pt x="92" y="30816"/>
                  </a:lnTo>
                  <a:lnTo>
                    <a:pt x="66" y="30948"/>
                  </a:lnTo>
                  <a:lnTo>
                    <a:pt x="26" y="31093"/>
                  </a:lnTo>
                  <a:lnTo>
                    <a:pt x="13" y="31225"/>
                  </a:lnTo>
                  <a:lnTo>
                    <a:pt x="0" y="31371"/>
                  </a:lnTo>
                  <a:lnTo>
                    <a:pt x="0" y="31516"/>
                  </a:lnTo>
                  <a:lnTo>
                    <a:pt x="13" y="31661"/>
                  </a:lnTo>
                  <a:lnTo>
                    <a:pt x="26" y="31793"/>
                  </a:lnTo>
                  <a:lnTo>
                    <a:pt x="53" y="31939"/>
                  </a:lnTo>
                  <a:lnTo>
                    <a:pt x="92" y="32071"/>
                  </a:lnTo>
                  <a:lnTo>
                    <a:pt x="132" y="32216"/>
                  </a:lnTo>
                  <a:lnTo>
                    <a:pt x="185" y="32348"/>
                  </a:lnTo>
                  <a:lnTo>
                    <a:pt x="251" y="32480"/>
                  </a:lnTo>
                  <a:lnTo>
                    <a:pt x="317" y="32599"/>
                  </a:lnTo>
                  <a:lnTo>
                    <a:pt x="396" y="32731"/>
                  </a:lnTo>
                  <a:lnTo>
                    <a:pt x="489" y="32837"/>
                  </a:lnTo>
                  <a:lnTo>
                    <a:pt x="581" y="32956"/>
                  </a:lnTo>
                  <a:lnTo>
                    <a:pt x="674" y="33048"/>
                  </a:lnTo>
                  <a:lnTo>
                    <a:pt x="779" y="33154"/>
                  </a:lnTo>
                  <a:lnTo>
                    <a:pt x="885" y="33233"/>
                  </a:lnTo>
                  <a:lnTo>
                    <a:pt x="1004" y="33325"/>
                  </a:lnTo>
                  <a:lnTo>
                    <a:pt x="1123" y="33391"/>
                  </a:lnTo>
                  <a:lnTo>
                    <a:pt x="1255" y="33457"/>
                  </a:lnTo>
                  <a:lnTo>
                    <a:pt x="1374" y="33524"/>
                  </a:lnTo>
                  <a:lnTo>
                    <a:pt x="1519" y="33563"/>
                  </a:lnTo>
                  <a:lnTo>
                    <a:pt x="1651" y="33603"/>
                  </a:lnTo>
                  <a:lnTo>
                    <a:pt x="1783" y="33642"/>
                  </a:lnTo>
                  <a:lnTo>
                    <a:pt x="1928" y="33669"/>
                  </a:lnTo>
                  <a:lnTo>
                    <a:pt x="2074" y="33682"/>
                  </a:lnTo>
                  <a:lnTo>
                    <a:pt x="5257" y="33682"/>
                  </a:lnTo>
                  <a:lnTo>
                    <a:pt x="5257" y="36350"/>
                  </a:lnTo>
                  <a:lnTo>
                    <a:pt x="10382" y="36350"/>
                  </a:lnTo>
                  <a:lnTo>
                    <a:pt x="10448" y="36337"/>
                  </a:lnTo>
                  <a:lnTo>
                    <a:pt x="10487" y="36310"/>
                  </a:lnTo>
                  <a:lnTo>
                    <a:pt x="10527" y="36258"/>
                  </a:lnTo>
                  <a:lnTo>
                    <a:pt x="10540" y="36205"/>
                  </a:lnTo>
                  <a:lnTo>
                    <a:pt x="10540" y="35980"/>
                  </a:lnTo>
                  <a:lnTo>
                    <a:pt x="10580" y="35756"/>
                  </a:lnTo>
                  <a:lnTo>
                    <a:pt x="10633" y="35544"/>
                  </a:lnTo>
                  <a:lnTo>
                    <a:pt x="10712" y="35333"/>
                  </a:lnTo>
                  <a:lnTo>
                    <a:pt x="10804" y="35148"/>
                  </a:lnTo>
                  <a:lnTo>
                    <a:pt x="10910" y="34963"/>
                  </a:lnTo>
                  <a:lnTo>
                    <a:pt x="11042" y="34792"/>
                  </a:lnTo>
                  <a:lnTo>
                    <a:pt x="11187" y="34633"/>
                  </a:lnTo>
                  <a:lnTo>
                    <a:pt x="11346" y="34488"/>
                  </a:lnTo>
                  <a:lnTo>
                    <a:pt x="11518" y="34356"/>
                  </a:lnTo>
                  <a:lnTo>
                    <a:pt x="11703" y="34250"/>
                  </a:lnTo>
                  <a:lnTo>
                    <a:pt x="11888" y="34158"/>
                  </a:lnTo>
                  <a:lnTo>
                    <a:pt x="12099" y="34078"/>
                  </a:lnTo>
                  <a:lnTo>
                    <a:pt x="12310" y="34025"/>
                  </a:lnTo>
                  <a:lnTo>
                    <a:pt x="12535" y="33986"/>
                  </a:lnTo>
                  <a:lnTo>
                    <a:pt x="12759" y="33973"/>
                  </a:lnTo>
                  <a:lnTo>
                    <a:pt x="12984" y="33986"/>
                  </a:lnTo>
                  <a:lnTo>
                    <a:pt x="13208" y="34025"/>
                  </a:lnTo>
                  <a:lnTo>
                    <a:pt x="13420" y="34078"/>
                  </a:lnTo>
                  <a:lnTo>
                    <a:pt x="13631" y="34158"/>
                  </a:lnTo>
                  <a:lnTo>
                    <a:pt x="13816" y="34250"/>
                  </a:lnTo>
                  <a:lnTo>
                    <a:pt x="14001" y="34356"/>
                  </a:lnTo>
                  <a:lnTo>
                    <a:pt x="14173" y="34488"/>
                  </a:lnTo>
                  <a:lnTo>
                    <a:pt x="14331" y="34633"/>
                  </a:lnTo>
                  <a:lnTo>
                    <a:pt x="14476" y="34792"/>
                  </a:lnTo>
                  <a:lnTo>
                    <a:pt x="14608" y="34963"/>
                  </a:lnTo>
                  <a:lnTo>
                    <a:pt x="14714" y="35148"/>
                  </a:lnTo>
                  <a:lnTo>
                    <a:pt x="14807" y="35333"/>
                  </a:lnTo>
                  <a:lnTo>
                    <a:pt x="14886" y="35544"/>
                  </a:lnTo>
                  <a:lnTo>
                    <a:pt x="14939" y="35756"/>
                  </a:lnTo>
                  <a:lnTo>
                    <a:pt x="14978" y="35980"/>
                  </a:lnTo>
                  <a:lnTo>
                    <a:pt x="14992" y="36205"/>
                  </a:lnTo>
                  <a:lnTo>
                    <a:pt x="14978" y="36443"/>
                  </a:lnTo>
                  <a:lnTo>
                    <a:pt x="14965" y="36667"/>
                  </a:lnTo>
                  <a:lnTo>
                    <a:pt x="14925" y="36905"/>
                  </a:lnTo>
                  <a:lnTo>
                    <a:pt x="14886" y="37129"/>
                  </a:lnTo>
                  <a:lnTo>
                    <a:pt x="14846" y="37354"/>
                  </a:lnTo>
                  <a:lnTo>
                    <a:pt x="14780" y="37565"/>
                  </a:lnTo>
                  <a:lnTo>
                    <a:pt x="14701" y="37790"/>
                  </a:lnTo>
                  <a:lnTo>
                    <a:pt x="14622" y="37988"/>
                  </a:lnTo>
                  <a:lnTo>
                    <a:pt x="14529" y="38199"/>
                  </a:lnTo>
                  <a:lnTo>
                    <a:pt x="14424" y="38397"/>
                  </a:lnTo>
                  <a:lnTo>
                    <a:pt x="14318" y="38582"/>
                  </a:lnTo>
                  <a:lnTo>
                    <a:pt x="14199" y="38780"/>
                  </a:lnTo>
                  <a:lnTo>
                    <a:pt x="14067" y="38952"/>
                  </a:lnTo>
                  <a:lnTo>
                    <a:pt x="13935" y="39124"/>
                  </a:lnTo>
                  <a:lnTo>
                    <a:pt x="13790" y="39296"/>
                  </a:lnTo>
                  <a:lnTo>
                    <a:pt x="13631" y="39454"/>
                  </a:lnTo>
                  <a:lnTo>
                    <a:pt x="13473" y="39613"/>
                  </a:lnTo>
                  <a:lnTo>
                    <a:pt x="13314" y="39758"/>
                  </a:lnTo>
                  <a:lnTo>
                    <a:pt x="13142" y="39890"/>
                  </a:lnTo>
                  <a:lnTo>
                    <a:pt x="12957" y="40022"/>
                  </a:lnTo>
                  <a:lnTo>
                    <a:pt x="12773" y="40141"/>
                  </a:lnTo>
                  <a:lnTo>
                    <a:pt x="12574" y="40247"/>
                  </a:lnTo>
                  <a:lnTo>
                    <a:pt x="12376" y="40352"/>
                  </a:lnTo>
                  <a:lnTo>
                    <a:pt x="12178" y="40445"/>
                  </a:lnTo>
                  <a:lnTo>
                    <a:pt x="11967" y="40524"/>
                  </a:lnTo>
                  <a:lnTo>
                    <a:pt x="11755" y="40590"/>
                  </a:lnTo>
                  <a:lnTo>
                    <a:pt x="11531" y="40656"/>
                  </a:lnTo>
                  <a:lnTo>
                    <a:pt x="11306" y="40709"/>
                  </a:lnTo>
                  <a:lnTo>
                    <a:pt x="11082" y="40748"/>
                  </a:lnTo>
                  <a:lnTo>
                    <a:pt x="10857" y="40775"/>
                  </a:lnTo>
                  <a:lnTo>
                    <a:pt x="10620" y="40801"/>
                  </a:lnTo>
                  <a:lnTo>
                    <a:pt x="5825" y="40801"/>
                  </a:lnTo>
                  <a:lnTo>
                    <a:pt x="5970" y="41211"/>
                  </a:lnTo>
                  <a:lnTo>
                    <a:pt x="6129" y="41620"/>
                  </a:lnTo>
                  <a:lnTo>
                    <a:pt x="6314" y="42003"/>
                  </a:lnTo>
                  <a:lnTo>
                    <a:pt x="6499" y="42400"/>
                  </a:lnTo>
                  <a:lnTo>
                    <a:pt x="6710" y="42769"/>
                  </a:lnTo>
                  <a:lnTo>
                    <a:pt x="6921" y="43139"/>
                  </a:lnTo>
                  <a:lnTo>
                    <a:pt x="7159" y="43496"/>
                  </a:lnTo>
                  <a:lnTo>
                    <a:pt x="7397" y="43852"/>
                  </a:lnTo>
                  <a:lnTo>
                    <a:pt x="7661" y="44196"/>
                  </a:lnTo>
                  <a:lnTo>
                    <a:pt x="7925" y="44513"/>
                  </a:lnTo>
                  <a:lnTo>
                    <a:pt x="8216" y="44843"/>
                  </a:lnTo>
                  <a:lnTo>
                    <a:pt x="8506" y="45147"/>
                  </a:lnTo>
                  <a:lnTo>
                    <a:pt x="8810" y="45437"/>
                  </a:lnTo>
                  <a:lnTo>
                    <a:pt x="9127" y="45728"/>
                  </a:lnTo>
                  <a:lnTo>
                    <a:pt x="9457" y="45992"/>
                  </a:lnTo>
                  <a:lnTo>
                    <a:pt x="9801" y="46256"/>
                  </a:lnTo>
                  <a:lnTo>
                    <a:pt x="10144" y="46507"/>
                  </a:lnTo>
                  <a:lnTo>
                    <a:pt x="10501" y="46732"/>
                  </a:lnTo>
                  <a:lnTo>
                    <a:pt x="10870" y="46956"/>
                  </a:lnTo>
                  <a:lnTo>
                    <a:pt x="11240" y="47155"/>
                  </a:lnTo>
                  <a:lnTo>
                    <a:pt x="11623" y="47353"/>
                  </a:lnTo>
                  <a:lnTo>
                    <a:pt x="12020" y="47524"/>
                  </a:lnTo>
                  <a:lnTo>
                    <a:pt x="12416" y="47683"/>
                  </a:lnTo>
                  <a:lnTo>
                    <a:pt x="12825" y="47828"/>
                  </a:lnTo>
                  <a:lnTo>
                    <a:pt x="13248" y="47960"/>
                  </a:lnTo>
                  <a:lnTo>
                    <a:pt x="13671" y="48079"/>
                  </a:lnTo>
                  <a:lnTo>
                    <a:pt x="14093" y="48172"/>
                  </a:lnTo>
                  <a:lnTo>
                    <a:pt x="14529" y="48251"/>
                  </a:lnTo>
                  <a:lnTo>
                    <a:pt x="14965" y="48317"/>
                  </a:lnTo>
                  <a:lnTo>
                    <a:pt x="15414" y="48356"/>
                  </a:lnTo>
                  <a:lnTo>
                    <a:pt x="15863" y="48396"/>
                  </a:lnTo>
                  <a:lnTo>
                    <a:pt x="22045" y="48396"/>
                  </a:lnTo>
                  <a:lnTo>
                    <a:pt x="22045" y="53838"/>
                  </a:lnTo>
                  <a:lnTo>
                    <a:pt x="22058" y="54062"/>
                  </a:lnTo>
                  <a:lnTo>
                    <a:pt x="22084" y="54274"/>
                  </a:lnTo>
                  <a:lnTo>
                    <a:pt x="22137" y="54485"/>
                  </a:lnTo>
                  <a:lnTo>
                    <a:pt x="22216" y="54683"/>
                  </a:lnTo>
                  <a:lnTo>
                    <a:pt x="22309" y="54881"/>
                  </a:lnTo>
                  <a:lnTo>
                    <a:pt x="22415" y="55066"/>
                  </a:lnTo>
                  <a:lnTo>
                    <a:pt x="22547" y="55251"/>
                  </a:lnTo>
                  <a:lnTo>
                    <a:pt x="22692" y="55410"/>
                  </a:lnTo>
                  <a:lnTo>
                    <a:pt x="22864" y="55555"/>
                  </a:lnTo>
                  <a:lnTo>
                    <a:pt x="23035" y="55687"/>
                  </a:lnTo>
                  <a:lnTo>
                    <a:pt x="23220" y="55793"/>
                  </a:lnTo>
                  <a:lnTo>
                    <a:pt x="23418" y="55898"/>
                  </a:lnTo>
                  <a:lnTo>
                    <a:pt x="23617" y="55964"/>
                  </a:lnTo>
                  <a:lnTo>
                    <a:pt x="23828" y="56017"/>
                  </a:lnTo>
                  <a:lnTo>
                    <a:pt x="24039" y="56057"/>
                  </a:lnTo>
                  <a:lnTo>
                    <a:pt x="35755" y="56057"/>
                  </a:lnTo>
                  <a:lnTo>
                    <a:pt x="35755" y="5416"/>
                  </a:lnTo>
                  <a:lnTo>
                    <a:pt x="35438" y="5086"/>
                  </a:lnTo>
                  <a:lnTo>
                    <a:pt x="35108" y="4743"/>
                  </a:lnTo>
                  <a:lnTo>
                    <a:pt x="34778" y="4426"/>
                  </a:lnTo>
                  <a:lnTo>
                    <a:pt x="34434" y="4109"/>
                  </a:lnTo>
                  <a:lnTo>
                    <a:pt x="34078" y="3805"/>
                  </a:lnTo>
                  <a:lnTo>
                    <a:pt x="33708" y="3514"/>
                  </a:lnTo>
                  <a:lnTo>
                    <a:pt x="33338" y="3237"/>
                  </a:lnTo>
                  <a:lnTo>
                    <a:pt x="32968" y="2959"/>
                  </a:lnTo>
                  <a:lnTo>
                    <a:pt x="32572" y="2695"/>
                  </a:lnTo>
                  <a:lnTo>
                    <a:pt x="32176" y="2444"/>
                  </a:lnTo>
                  <a:lnTo>
                    <a:pt x="31779" y="2207"/>
                  </a:lnTo>
                  <a:lnTo>
                    <a:pt x="31370" y="1982"/>
                  </a:lnTo>
                  <a:lnTo>
                    <a:pt x="30947" y="1771"/>
                  </a:lnTo>
                  <a:lnTo>
                    <a:pt x="30525" y="1559"/>
                  </a:lnTo>
                  <a:lnTo>
                    <a:pt x="30089" y="1361"/>
                  </a:lnTo>
                  <a:lnTo>
                    <a:pt x="29653" y="1190"/>
                  </a:lnTo>
                  <a:lnTo>
                    <a:pt x="29045" y="952"/>
                  </a:lnTo>
                  <a:lnTo>
                    <a:pt x="28424" y="754"/>
                  </a:lnTo>
                  <a:lnTo>
                    <a:pt x="27804" y="569"/>
                  </a:lnTo>
                  <a:lnTo>
                    <a:pt x="27183" y="423"/>
                  </a:lnTo>
                  <a:lnTo>
                    <a:pt x="26562" y="291"/>
                  </a:lnTo>
                  <a:lnTo>
                    <a:pt x="25941" y="186"/>
                  </a:lnTo>
                  <a:lnTo>
                    <a:pt x="25307" y="106"/>
                  </a:lnTo>
                  <a:lnTo>
                    <a:pt x="24673" y="54"/>
                  </a:lnTo>
                  <a:lnTo>
                    <a:pt x="24052" y="14"/>
                  </a:lnTo>
                  <a:lnTo>
                    <a:pt x="23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6"/>
            <p:cNvSpPr/>
            <p:nvPr/>
          </p:nvSpPr>
          <p:spPr>
            <a:xfrm>
              <a:off x="10330548" y="3205612"/>
              <a:ext cx="369091" cy="578648"/>
            </a:xfrm>
            <a:custGeom>
              <a:avLst/>
              <a:gdLst/>
              <a:ahLst/>
              <a:cxnLst/>
              <a:rect l="l" t="t" r="r" b="b"/>
              <a:pathLst>
                <a:path w="35756" h="56057" extrusionOk="0">
                  <a:moveTo>
                    <a:pt x="12337" y="1"/>
                  </a:moveTo>
                  <a:lnTo>
                    <a:pt x="11703" y="14"/>
                  </a:lnTo>
                  <a:lnTo>
                    <a:pt x="11069" y="54"/>
                  </a:lnTo>
                  <a:lnTo>
                    <a:pt x="10448" y="106"/>
                  </a:lnTo>
                  <a:lnTo>
                    <a:pt x="9814" y="186"/>
                  </a:lnTo>
                  <a:lnTo>
                    <a:pt x="9193" y="291"/>
                  </a:lnTo>
                  <a:lnTo>
                    <a:pt x="8573" y="423"/>
                  </a:lnTo>
                  <a:lnTo>
                    <a:pt x="7952" y="569"/>
                  </a:lnTo>
                  <a:lnTo>
                    <a:pt x="7331" y="754"/>
                  </a:lnTo>
                  <a:lnTo>
                    <a:pt x="6710" y="952"/>
                  </a:lnTo>
                  <a:lnTo>
                    <a:pt x="6103" y="1190"/>
                  </a:lnTo>
                  <a:lnTo>
                    <a:pt x="5667" y="1361"/>
                  </a:lnTo>
                  <a:lnTo>
                    <a:pt x="5231" y="1559"/>
                  </a:lnTo>
                  <a:lnTo>
                    <a:pt x="4808" y="1771"/>
                  </a:lnTo>
                  <a:lnTo>
                    <a:pt x="4385" y="1982"/>
                  </a:lnTo>
                  <a:lnTo>
                    <a:pt x="3976" y="2207"/>
                  </a:lnTo>
                  <a:lnTo>
                    <a:pt x="3580" y="2444"/>
                  </a:lnTo>
                  <a:lnTo>
                    <a:pt x="3184" y="2695"/>
                  </a:lnTo>
                  <a:lnTo>
                    <a:pt x="2787" y="2959"/>
                  </a:lnTo>
                  <a:lnTo>
                    <a:pt x="2417" y="3237"/>
                  </a:lnTo>
                  <a:lnTo>
                    <a:pt x="2034" y="3514"/>
                  </a:lnTo>
                  <a:lnTo>
                    <a:pt x="1678" y="3805"/>
                  </a:lnTo>
                  <a:lnTo>
                    <a:pt x="1321" y="4109"/>
                  </a:lnTo>
                  <a:lnTo>
                    <a:pt x="978" y="4426"/>
                  </a:lnTo>
                  <a:lnTo>
                    <a:pt x="648" y="4743"/>
                  </a:lnTo>
                  <a:lnTo>
                    <a:pt x="317" y="5086"/>
                  </a:lnTo>
                  <a:lnTo>
                    <a:pt x="0" y="5416"/>
                  </a:lnTo>
                  <a:lnTo>
                    <a:pt x="0" y="56057"/>
                  </a:lnTo>
                  <a:lnTo>
                    <a:pt x="11492" y="56057"/>
                  </a:lnTo>
                  <a:lnTo>
                    <a:pt x="11716" y="56044"/>
                  </a:lnTo>
                  <a:lnTo>
                    <a:pt x="11941" y="56017"/>
                  </a:lnTo>
                  <a:lnTo>
                    <a:pt x="12152" y="55964"/>
                  </a:lnTo>
                  <a:lnTo>
                    <a:pt x="12350" y="55885"/>
                  </a:lnTo>
                  <a:lnTo>
                    <a:pt x="12548" y="55793"/>
                  </a:lnTo>
                  <a:lnTo>
                    <a:pt x="12733" y="55687"/>
                  </a:lnTo>
                  <a:lnTo>
                    <a:pt x="12905" y="55555"/>
                  </a:lnTo>
                  <a:lnTo>
                    <a:pt x="13063" y="55410"/>
                  </a:lnTo>
                  <a:lnTo>
                    <a:pt x="13195" y="55251"/>
                  </a:lnTo>
                  <a:lnTo>
                    <a:pt x="13328" y="55080"/>
                  </a:lnTo>
                  <a:lnTo>
                    <a:pt x="13433" y="54895"/>
                  </a:lnTo>
                  <a:lnTo>
                    <a:pt x="13539" y="54696"/>
                  </a:lnTo>
                  <a:lnTo>
                    <a:pt x="13605" y="54498"/>
                  </a:lnTo>
                  <a:lnTo>
                    <a:pt x="13658" y="54287"/>
                  </a:lnTo>
                  <a:lnTo>
                    <a:pt x="13697" y="54062"/>
                  </a:lnTo>
                  <a:lnTo>
                    <a:pt x="13711" y="53838"/>
                  </a:lnTo>
                  <a:lnTo>
                    <a:pt x="13711" y="48396"/>
                  </a:lnTo>
                  <a:lnTo>
                    <a:pt x="19430" y="48396"/>
                  </a:lnTo>
                  <a:lnTo>
                    <a:pt x="19971" y="48383"/>
                  </a:lnTo>
                  <a:lnTo>
                    <a:pt x="20513" y="48343"/>
                  </a:lnTo>
                  <a:lnTo>
                    <a:pt x="21041" y="48277"/>
                  </a:lnTo>
                  <a:lnTo>
                    <a:pt x="21556" y="48198"/>
                  </a:lnTo>
                  <a:lnTo>
                    <a:pt x="22071" y="48079"/>
                  </a:lnTo>
                  <a:lnTo>
                    <a:pt x="22573" y="47947"/>
                  </a:lnTo>
                  <a:lnTo>
                    <a:pt x="23062" y="47789"/>
                  </a:lnTo>
                  <a:lnTo>
                    <a:pt x="23551" y="47604"/>
                  </a:lnTo>
                  <a:lnTo>
                    <a:pt x="24026" y="47392"/>
                  </a:lnTo>
                  <a:lnTo>
                    <a:pt x="24489" y="47168"/>
                  </a:lnTo>
                  <a:lnTo>
                    <a:pt x="24925" y="46930"/>
                  </a:lnTo>
                  <a:lnTo>
                    <a:pt x="25360" y="46666"/>
                  </a:lnTo>
                  <a:lnTo>
                    <a:pt x="25783" y="46375"/>
                  </a:lnTo>
                  <a:lnTo>
                    <a:pt x="26193" y="46071"/>
                  </a:lnTo>
                  <a:lnTo>
                    <a:pt x="26589" y="45754"/>
                  </a:lnTo>
                  <a:lnTo>
                    <a:pt x="26972" y="45411"/>
                  </a:lnTo>
                  <a:lnTo>
                    <a:pt x="27328" y="45068"/>
                  </a:lnTo>
                  <a:lnTo>
                    <a:pt x="27672" y="44685"/>
                  </a:lnTo>
                  <a:lnTo>
                    <a:pt x="28002" y="44302"/>
                  </a:lnTo>
                  <a:lnTo>
                    <a:pt x="28319" y="43905"/>
                  </a:lnTo>
                  <a:lnTo>
                    <a:pt x="28610" y="43483"/>
                  </a:lnTo>
                  <a:lnTo>
                    <a:pt x="28887" y="43060"/>
                  </a:lnTo>
                  <a:lnTo>
                    <a:pt x="29138" y="42611"/>
                  </a:lnTo>
                  <a:lnTo>
                    <a:pt x="29376" y="42162"/>
                  </a:lnTo>
                  <a:lnTo>
                    <a:pt x="29587" y="41686"/>
                  </a:lnTo>
                  <a:lnTo>
                    <a:pt x="29785" y="41211"/>
                  </a:lnTo>
                  <a:lnTo>
                    <a:pt x="29957" y="40722"/>
                  </a:lnTo>
                  <a:lnTo>
                    <a:pt x="30102" y="40220"/>
                  </a:lnTo>
                  <a:lnTo>
                    <a:pt x="30221" y="39718"/>
                  </a:lnTo>
                  <a:lnTo>
                    <a:pt x="30327" y="39190"/>
                  </a:lnTo>
                  <a:lnTo>
                    <a:pt x="30406" y="38675"/>
                  </a:lnTo>
                  <a:lnTo>
                    <a:pt x="30459" y="38133"/>
                  </a:lnTo>
                  <a:lnTo>
                    <a:pt x="26708" y="38133"/>
                  </a:lnTo>
                  <a:lnTo>
                    <a:pt x="26642" y="38146"/>
                  </a:lnTo>
                  <a:lnTo>
                    <a:pt x="26602" y="38186"/>
                  </a:lnTo>
                  <a:lnTo>
                    <a:pt x="26562" y="38226"/>
                  </a:lnTo>
                  <a:lnTo>
                    <a:pt x="26549" y="38279"/>
                  </a:lnTo>
                  <a:lnTo>
                    <a:pt x="26549" y="38516"/>
                  </a:lnTo>
                  <a:lnTo>
                    <a:pt x="26510" y="38728"/>
                  </a:lnTo>
                  <a:lnTo>
                    <a:pt x="26457" y="38952"/>
                  </a:lnTo>
                  <a:lnTo>
                    <a:pt x="26377" y="39150"/>
                  </a:lnTo>
                  <a:lnTo>
                    <a:pt x="26285" y="39348"/>
                  </a:lnTo>
                  <a:lnTo>
                    <a:pt x="26179" y="39533"/>
                  </a:lnTo>
                  <a:lnTo>
                    <a:pt x="26047" y="39705"/>
                  </a:lnTo>
                  <a:lnTo>
                    <a:pt x="25902" y="39864"/>
                  </a:lnTo>
                  <a:lnTo>
                    <a:pt x="25743" y="39996"/>
                  </a:lnTo>
                  <a:lnTo>
                    <a:pt x="25572" y="40128"/>
                  </a:lnTo>
                  <a:lnTo>
                    <a:pt x="25387" y="40247"/>
                  </a:lnTo>
                  <a:lnTo>
                    <a:pt x="25189" y="40339"/>
                  </a:lnTo>
                  <a:lnTo>
                    <a:pt x="24991" y="40405"/>
                  </a:lnTo>
                  <a:lnTo>
                    <a:pt x="24779" y="40471"/>
                  </a:lnTo>
                  <a:lnTo>
                    <a:pt x="24555" y="40498"/>
                  </a:lnTo>
                  <a:lnTo>
                    <a:pt x="24330" y="40511"/>
                  </a:lnTo>
                  <a:lnTo>
                    <a:pt x="24106" y="40498"/>
                  </a:lnTo>
                  <a:lnTo>
                    <a:pt x="23881" y="40471"/>
                  </a:lnTo>
                  <a:lnTo>
                    <a:pt x="23670" y="40405"/>
                  </a:lnTo>
                  <a:lnTo>
                    <a:pt x="23458" y="40339"/>
                  </a:lnTo>
                  <a:lnTo>
                    <a:pt x="23273" y="40247"/>
                  </a:lnTo>
                  <a:lnTo>
                    <a:pt x="23089" y="40128"/>
                  </a:lnTo>
                  <a:lnTo>
                    <a:pt x="22917" y="39996"/>
                  </a:lnTo>
                  <a:lnTo>
                    <a:pt x="22758" y="39864"/>
                  </a:lnTo>
                  <a:lnTo>
                    <a:pt x="22613" y="39705"/>
                  </a:lnTo>
                  <a:lnTo>
                    <a:pt x="22481" y="39533"/>
                  </a:lnTo>
                  <a:lnTo>
                    <a:pt x="22375" y="39348"/>
                  </a:lnTo>
                  <a:lnTo>
                    <a:pt x="22283" y="39150"/>
                  </a:lnTo>
                  <a:lnTo>
                    <a:pt x="22204" y="38952"/>
                  </a:lnTo>
                  <a:lnTo>
                    <a:pt x="22151" y="38728"/>
                  </a:lnTo>
                  <a:lnTo>
                    <a:pt x="22111" y="38516"/>
                  </a:lnTo>
                  <a:lnTo>
                    <a:pt x="22098" y="38279"/>
                  </a:lnTo>
                  <a:lnTo>
                    <a:pt x="22111" y="38054"/>
                  </a:lnTo>
                  <a:lnTo>
                    <a:pt x="22124" y="37816"/>
                  </a:lnTo>
                  <a:lnTo>
                    <a:pt x="22151" y="37578"/>
                  </a:lnTo>
                  <a:lnTo>
                    <a:pt x="22204" y="37354"/>
                  </a:lnTo>
                  <a:lnTo>
                    <a:pt x="22243" y="37143"/>
                  </a:lnTo>
                  <a:lnTo>
                    <a:pt x="22309" y="36918"/>
                  </a:lnTo>
                  <a:lnTo>
                    <a:pt x="22388" y="36707"/>
                  </a:lnTo>
                  <a:lnTo>
                    <a:pt x="22468" y="36495"/>
                  </a:lnTo>
                  <a:lnTo>
                    <a:pt x="22560" y="36297"/>
                  </a:lnTo>
                  <a:lnTo>
                    <a:pt x="22666" y="36099"/>
                  </a:lnTo>
                  <a:lnTo>
                    <a:pt x="22772" y="35901"/>
                  </a:lnTo>
                  <a:lnTo>
                    <a:pt x="22890" y="35716"/>
                  </a:lnTo>
                  <a:lnTo>
                    <a:pt x="23022" y="35531"/>
                  </a:lnTo>
                  <a:lnTo>
                    <a:pt x="23155" y="35359"/>
                  </a:lnTo>
                  <a:lnTo>
                    <a:pt x="23300" y="35188"/>
                  </a:lnTo>
                  <a:lnTo>
                    <a:pt x="23458" y="35029"/>
                  </a:lnTo>
                  <a:lnTo>
                    <a:pt x="23617" y="34884"/>
                  </a:lnTo>
                  <a:lnTo>
                    <a:pt x="23775" y="34739"/>
                  </a:lnTo>
                  <a:lnTo>
                    <a:pt x="23947" y="34607"/>
                  </a:lnTo>
                  <a:lnTo>
                    <a:pt x="24132" y="34475"/>
                  </a:lnTo>
                  <a:lnTo>
                    <a:pt x="24317" y="34356"/>
                  </a:lnTo>
                  <a:lnTo>
                    <a:pt x="24515" y="34237"/>
                  </a:lnTo>
                  <a:lnTo>
                    <a:pt x="24713" y="34144"/>
                  </a:lnTo>
                  <a:lnTo>
                    <a:pt x="24911" y="34052"/>
                  </a:lnTo>
                  <a:lnTo>
                    <a:pt x="25123" y="33959"/>
                  </a:lnTo>
                  <a:lnTo>
                    <a:pt x="25334" y="33893"/>
                  </a:lnTo>
                  <a:lnTo>
                    <a:pt x="25559" y="33827"/>
                  </a:lnTo>
                  <a:lnTo>
                    <a:pt x="25783" y="33774"/>
                  </a:lnTo>
                  <a:lnTo>
                    <a:pt x="26008" y="33735"/>
                  </a:lnTo>
                  <a:lnTo>
                    <a:pt x="26232" y="33708"/>
                  </a:lnTo>
                  <a:lnTo>
                    <a:pt x="26470" y="33695"/>
                  </a:lnTo>
                  <a:lnTo>
                    <a:pt x="26708" y="33682"/>
                  </a:lnTo>
                  <a:lnTo>
                    <a:pt x="33682" y="33682"/>
                  </a:lnTo>
                  <a:lnTo>
                    <a:pt x="33827" y="33669"/>
                  </a:lnTo>
                  <a:lnTo>
                    <a:pt x="33959" y="33642"/>
                  </a:lnTo>
                  <a:lnTo>
                    <a:pt x="34104" y="33603"/>
                  </a:lnTo>
                  <a:lnTo>
                    <a:pt x="34236" y="33563"/>
                  </a:lnTo>
                  <a:lnTo>
                    <a:pt x="34368" y="33524"/>
                  </a:lnTo>
                  <a:lnTo>
                    <a:pt x="34501" y="33457"/>
                  </a:lnTo>
                  <a:lnTo>
                    <a:pt x="34633" y="33391"/>
                  </a:lnTo>
                  <a:lnTo>
                    <a:pt x="34752" y="33325"/>
                  </a:lnTo>
                  <a:lnTo>
                    <a:pt x="34857" y="33233"/>
                  </a:lnTo>
                  <a:lnTo>
                    <a:pt x="34976" y="33154"/>
                  </a:lnTo>
                  <a:lnTo>
                    <a:pt x="35082" y="33048"/>
                  </a:lnTo>
                  <a:lnTo>
                    <a:pt x="35174" y="32956"/>
                  </a:lnTo>
                  <a:lnTo>
                    <a:pt x="35267" y="32837"/>
                  </a:lnTo>
                  <a:lnTo>
                    <a:pt x="35359" y="32731"/>
                  </a:lnTo>
                  <a:lnTo>
                    <a:pt x="35438" y="32599"/>
                  </a:lnTo>
                  <a:lnTo>
                    <a:pt x="35504" y="32480"/>
                  </a:lnTo>
                  <a:lnTo>
                    <a:pt x="35570" y="32348"/>
                  </a:lnTo>
                  <a:lnTo>
                    <a:pt x="35623" y="32216"/>
                  </a:lnTo>
                  <a:lnTo>
                    <a:pt x="35663" y="32071"/>
                  </a:lnTo>
                  <a:lnTo>
                    <a:pt x="35703" y="31939"/>
                  </a:lnTo>
                  <a:lnTo>
                    <a:pt x="35729" y="31793"/>
                  </a:lnTo>
                  <a:lnTo>
                    <a:pt x="35742" y="31661"/>
                  </a:lnTo>
                  <a:lnTo>
                    <a:pt x="35755" y="31516"/>
                  </a:lnTo>
                  <a:lnTo>
                    <a:pt x="35755" y="31371"/>
                  </a:lnTo>
                  <a:lnTo>
                    <a:pt x="35742" y="31225"/>
                  </a:lnTo>
                  <a:lnTo>
                    <a:pt x="35716" y="31093"/>
                  </a:lnTo>
                  <a:lnTo>
                    <a:pt x="35689" y="30948"/>
                  </a:lnTo>
                  <a:lnTo>
                    <a:pt x="35663" y="30816"/>
                  </a:lnTo>
                  <a:lnTo>
                    <a:pt x="35610" y="30671"/>
                  </a:lnTo>
                  <a:lnTo>
                    <a:pt x="35557" y="30538"/>
                  </a:lnTo>
                  <a:lnTo>
                    <a:pt x="35491" y="30406"/>
                  </a:lnTo>
                  <a:lnTo>
                    <a:pt x="30498" y="20989"/>
                  </a:lnTo>
                  <a:lnTo>
                    <a:pt x="30498" y="19879"/>
                  </a:lnTo>
                  <a:lnTo>
                    <a:pt x="30485" y="19377"/>
                  </a:lnTo>
                  <a:lnTo>
                    <a:pt x="30472" y="18876"/>
                  </a:lnTo>
                  <a:lnTo>
                    <a:pt x="30446" y="18387"/>
                  </a:lnTo>
                  <a:lnTo>
                    <a:pt x="30393" y="17898"/>
                  </a:lnTo>
                  <a:lnTo>
                    <a:pt x="30353" y="17409"/>
                  </a:lnTo>
                  <a:lnTo>
                    <a:pt x="30287" y="16921"/>
                  </a:lnTo>
                  <a:lnTo>
                    <a:pt x="30208" y="16432"/>
                  </a:lnTo>
                  <a:lnTo>
                    <a:pt x="30115" y="15943"/>
                  </a:lnTo>
                  <a:lnTo>
                    <a:pt x="30023" y="15468"/>
                  </a:lnTo>
                  <a:lnTo>
                    <a:pt x="29917" y="14992"/>
                  </a:lnTo>
                  <a:lnTo>
                    <a:pt x="29798" y="14517"/>
                  </a:lnTo>
                  <a:lnTo>
                    <a:pt x="29666" y="14041"/>
                  </a:lnTo>
                  <a:lnTo>
                    <a:pt x="29521" y="13579"/>
                  </a:lnTo>
                  <a:lnTo>
                    <a:pt x="29376" y="13117"/>
                  </a:lnTo>
                  <a:lnTo>
                    <a:pt x="29204" y="12654"/>
                  </a:lnTo>
                  <a:lnTo>
                    <a:pt x="29032" y="12192"/>
                  </a:lnTo>
                  <a:lnTo>
                    <a:pt x="28847" y="11743"/>
                  </a:lnTo>
                  <a:lnTo>
                    <a:pt x="28649" y="11294"/>
                  </a:lnTo>
                  <a:lnTo>
                    <a:pt x="28451" y="10845"/>
                  </a:lnTo>
                  <a:lnTo>
                    <a:pt x="28227" y="10409"/>
                  </a:lnTo>
                  <a:lnTo>
                    <a:pt x="28002" y="9973"/>
                  </a:lnTo>
                  <a:lnTo>
                    <a:pt x="27764" y="9550"/>
                  </a:lnTo>
                  <a:lnTo>
                    <a:pt x="27513" y="9128"/>
                  </a:lnTo>
                  <a:lnTo>
                    <a:pt x="27262" y="8705"/>
                  </a:lnTo>
                  <a:lnTo>
                    <a:pt x="26985" y="8296"/>
                  </a:lnTo>
                  <a:lnTo>
                    <a:pt x="26708" y="7886"/>
                  </a:lnTo>
                  <a:lnTo>
                    <a:pt x="26430" y="7490"/>
                  </a:lnTo>
                  <a:lnTo>
                    <a:pt x="26126" y="7094"/>
                  </a:lnTo>
                  <a:lnTo>
                    <a:pt x="25823" y="6697"/>
                  </a:lnTo>
                  <a:lnTo>
                    <a:pt x="25506" y="6328"/>
                  </a:lnTo>
                  <a:lnTo>
                    <a:pt x="25175" y="5945"/>
                  </a:lnTo>
                  <a:lnTo>
                    <a:pt x="24832" y="5575"/>
                  </a:lnTo>
                  <a:lnTo>
                    <a:pt x="24370" y="5099"/>
                  </a:lnTo>
                  <a:lnTo>
                    <a:pt x="23894" y="4637"/>
                  </a:lnTo>
                  <a:lnTo>
                    <a:pt x="23392" y="4201"/>
                  </a:lnTo>
                  <a:lnTo>
                    <a:pt x="22890" y="3778"/>
                  </a:lnTo>
                  <a:lnTo>
                    <a:pt x="22375" y="3382"/>
                  </a:lnTo>
                  <a:lnTo>
                    <a:pt x="21847" y="2999"/>
                  </a:lnTo>
                  <a:lnTo>
                    <a:pt x="21305" y="2642"/>
                  </a:lnTo>
                  <a:lnTo>
                    <a:pt x="20751" y="2312"/>
                  </a:lnTo>
                  <a:lnTo>
                    <a:pt x="20196" y="2008"/>
                  </a:lnTo>
                  <a:lnTo>
                    <a:pt x="19628" y="1718"/>
                  </a:lnTo>
                  <a:lnTo>
                    <a:pt x="19047" y="1454"/>
                  </a:lnTo>
                  <a:lnTo>
                    <a:pt x="18466" y="1203"/>
                  </a:lnTo>
                  <a:lnTo>
                    <a:pt x="17871" y="978"/>
                  </a:lnTo>
                  <a:lnTo>
                    <a:pt x="17277" y="780"/>
                  </a:lnTo>
                  <a:lnTo>
                    <a:pt x="16669" y="608"/>
                  </a:lnTo>
                  <a:lnTo>
                    <a:pt x="16062" y="450"/>
                  </a:lnTo>
                  <a:lnTo>
                    <a:pt x="15454" y="318"/>
                  </a:lnTo>
                  <a:lnTo>
                    <a:pt x="14833" y="212"/>
                  </a:lnTo>
                  <a:lnTo>
                    <a:pt x="14213" y="120"/>
                  </a:lnTo>
                  <a:lnTo>
                    <a:pt x="13592" y="54"/>
                  </a:lnTo>
                  <a:lnTo>
                    <a:pt x="12958" y="27"/>
                  </a:lnTo>
                  <a:lnTo>
                    <a:pt x="123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6"/>
          <p:cNvGrpSpPr/>
          <p:nvPr/>
        </p:nvGrpSpPr>
        <p:grpSpPr>
          <a:xfrm>
            <a:off x="858310" y="2674559"/>
            <a:ext cx="292088" cy="365791"/>
            <a:chOff x="11105520" y="3102945"/>
            <a:chExt cx="627742" cy="784118"/>
          </a:xfrm>
        </p:grpSpPr>
        <p:sp>
          <p:nvSpPr>
            <p:cNvPr id="193" name="Google Shape;193;p16"/>
            <p:cNvSpPr/>
            <p:nvPr/>
          </p:nvSpPr>
          <p:spPr>
            <a:xfrm>
              <a:off x="11319176" y="3237653"/>
              <a:ext cx="271740" cy="152990"/>
            </a:xfrm>
            <a:custGeom>
              <a:avLst/>
              <a:gdLst/>
              <a:ahLst/>
              <a:cxnLst/>
              <a:rect l="l" t="t" r="r" b="b"/>
              <a:pathLst>
                <a:path w="26325" h="14821" extrusionOk="0">
                  <a:moveTo>
                    <a:pt x="12892" y="1"/>
                  </a:moveTo>
                  <a:lnTo>
                    <a:pt x="12641" y="27"/>
                  </a:lnTo>
                  <a:lnTo>
                    <a:pt x="12376" y="54"/>
                  </a:lnTo>
                  <a:lnTo>
                    <a:pt x="12126" y="106"/>
                  </a:lnTo>
                  <a:lnTo>
                    <a:pt x="11875" y="159"/>
                  </a:lnTo>
                  <a:lnTo>
                    <a:pt x="11637" y="225"/>
                  </a:lnTo>
                  <a:lnTo>
                    <a:pt x="11399" y="305"/>
                  </a:lnTo>
                  <a:lnTo>
                    <a:pt x="11161" y="397"/>
                  </a:lnTo>
                  <a:lnTo>
                    <a:pt x="10937" y="503"/>
                  </a:lnTo>
                  <a:lnTo>
                    <a:pt x="10712" y="608"/>
                  </a:lnTo>
                  <a:lnTo>
                    <a:pt x="10501" y="740"/>
                  </a:lnTo>
                  <a:lnTo>
                    <a:pt x="10290" y="873"/>
                  </a:lnTo>
                  <a:lnTo>
                    <a:pt x="10078" y="1005"/>
                  </a:lnTo>
                  <a:lnTo>
                    <a:pt x="9893" y="1163"/>
                  </a:lnTo>
                  <a:lnTo>
                    <a:pt x="9695" y="1322"/>
                  </a:lnTo>
                  <a:lnTo>
                    <a:pt x="9523" y="1493"/>
                  </a:lnTo>
                  <a:lnTo>
                    <a:pt x="9339" y="1665"/>
                  </a:lnTo>
                  <a:lnTo>
                    <a:pt x="9180" y="1850"/>
                  </a:lnTo>
                  <a:lnTo>
                    <a:pt x="9022" y="2048"/>
                  </a:lnTo>
                  <a:lnTo>
                    <a:pt x="8876" y="2246"/>
                  </a:lnTo>
                  <a:lnTo>
                    <a:pt x="8744" y="2458"/>
                  </a:lnTo>
                  <a:lnTo>
                    <a:pt x="8612" y="2669"/>
                  </a:lnTo>
                  <a:lnTo>
                    <a:pt x="8493" y="2880"/>
                  </a:lnTo>
                  <a:lnTo>
                    <a:pt x="8388" y="3105"/>
                  </a:lnTo>
                  <a:lnTo>
                    <a:pt x="8282" y="3342"/>
                  </a:lnTo>
                  <a:lnTo>
                    <a:pt x="8203" y="3580"/>
                  </a:lnTo>
                  <a:lnTo>
                    <a:pt x="8123" y="3818"/>
                  </a:lnTo>
                  <a:lnTo>
                    <a:pt x="8057" y="4069"/>
                  </a:lnTo>
                  <a:lnTo>
                    <a:pt x="8005" y="4320"/>
                  </a:lnTo>
                  <a:lnTo>
                    <a:pt x="7978" y="4571"/>
                  </a:lnTo>
                  <a:lnTo>
                    <a:pt x="7952" y="4835"/>
                  </a:lnTo>
                  <a:lnTo>
                    <a:pt x="7938" y="5086"/>
                  </a:lnTo>
                  <a:lnTo>
                    <a:pt x="7912" y="5311"/>
                  </a:lnTo>
                  <a:lnTo>
                    <a:pt x="7872" y="5535"/>
                  </a:lnTo>
                  <a:lnTo>
                    <a:pt x="7820" y="5733"/>
                  </a:lnTo>
                  <a:lnTo>
                    <a:pt x="7740" y="5945"/>
                  </a:lnTo>
                  <a:lnTo>
                    <a:pt x="7648" y="6129"/>
                  </a:lnTo>
                  <a:lnTo>
                    <a:pt x="7529" y="6301"/>
                  </a:lnTo>
                  <a:lnTo>
                    <a:pt x="7410" y="6473"/>
                  </a:lnTo>
                  <a:lnTo>
                    <a:pt x="7265" y="6631"/>
                  </a:lnTo>
                  <a:lnTo>
                    <a:pt x="7106" y="6763"/>
                  </a:lnTo>
                  <a:lnTo>
                    <a:pt x="6935" y="6896"/>
                  </a:lnTo>
                  <a:lnTo>
                    <a:pt x="6750" y="7001"/>
                  </a:lnTo>
                  <a:lnTo>
                    <a:pt x="6565" y="7094"/>
                  </a:lnTo>
                  <a:lnTo>
                    <a:pt x="6353" y="7160"/>
                  </a:lnTo>
                  <a:lnTo>
                    <a:pt x="6155" y="7213"/>
                  </a:lnTo>
                  <a:lnTo>
                    <a:pt x="5931" y="7252"/>
                  </a:lnTo>
                  <a:lnTo>
                    <a:pt x="5706" y="7265"/>
                  </a:lnTo>
                  <a:lnTo>
                    <a:pt x="3580" y="7265"/>
                  </a:lnTo>
                  <a:lnTo>
                    <a:pt x="3395" y="7279"/>
                  </a:lnTo>
                  <a:lnTo>
                    <a:pt x="3197" y="7305"/>
                  </a:lnTo>
                  <a:lnTo>
                    <a:pt x="3012" y="7331"/>
                  </a:lnTo>
                  <a:lnTo>
                    <a:pt x="2827" y="7384"/>
                  </a:lnTo>
                  <a:lnTo>
                    <a:pt x="2655" y="7437"/>
                  </a:lnTo>
                  <a:lnTo>
                    <a:pt x="2483" y="7490"/>
                  </a:lnTo>
                  <a:lnTo>
                    <a:pt x="2312" y="7556"/>
                  </a:lnTo>
                  <a:lnTo>
                    <a:pt x="2140" y="7635"/>
                  </a:lnTo>
                  <a:lnTo>
                    <a:pt x="1981" y="7714"/>
                  </a:lnTo>
                  <a:lnTo>
                    <a:pt x="1823" y="7807"/>
                  </a:lnTo>
                  <a:lnTo>
                    <a:pt x="1664" y="7913"/>
                  </a:lnTo>
                  <a:lnTo>
                    <a:pt x="1519" y="8018"/>
                  </a:lnTo>
                  <a:lnTo>
                    <a:pt x="1374" y="8124"/>
                  </a:lnTo>
                  <a:lnTo>
                    <a:pt x="1242" y="8243"/>
                  </a:lnTo>
                  <a:lnTo>
                    <a:pt x="1110" y="8375"/>
                  </a:lnTo>
                  <a:lnTo>
                    <a:pt x="978" y="8507"/>
                  </a:lnTo>
                  <a:lnTo>
                    <a:pt x="859" y="8639"/>
                  </a:lnTo>
                  <a:lnTo>
                    <a:pt x="753" y="8784"/>
                  </a:lnTo>
                  <a:lnTo>
                    <a:pt x="647" y="8930"/>
                  </a:lnTo>
                  <a:lnTo>
                    <a:pt x="542" y="9088"/>
                  </a:lnTo>
                  <a:lnTo>
                    <a:pt x="449" y="9247"/>
                  </a:lnTo>
                  <a:lnTo>
                    <a:pt x="370" y="9405"/>
                  </a:lnTo>
                  <a:lnTo>
                    <a:pt x="291" y="9577"/>
                  </a:lnTo>
                  <a:lnTo>
                    <a:pt x="225" y="9749"/>
                  </a:lnTo>
                  <a:lnTo>
                    <a:pt x="159" y="9920"/>
                  </a:lnTo>
                  <a:lnTo>
                    <a:pt x="119" y="10105"/>
                  </a:lnTo>
                  <a:lnTo>
                    <a:pt x="66" y="10277"/>
                  </a:lnTo>
                  <a:lnTo>
                    <a:pt x="40" y="10462"/>
                  </a:lnTo>
                  <a:lnTo>
                    <a:pt x="13" y="10660"/>
                  </a:lnTo>
                  <a:lnTo>
                    <a:pt x="0" y="10845"/>
                  </a:lnTo>
                  <a:lnTo>
                    <a:pt x="0" y="11043"/>
                  </a:lnTo>
                  <a:lnTo>
                    <a:pt x="0" y="11241"/>
                  </a:lnTo>
                  <a:lnTo>
                    <a:pt x="13" y="11426"/>
                  </a:lnTo>
                  <a:lnTo>
                    <a:pt x="40" y="11624"/>
                  </a:lnTo>
                  <a:lnTo>
                    <a:pt x="66" y="11809"/>
                  </a:lnTo>
                  <a:lnTo>
                    <a:pt x="119" y="11994"/>
                  </a:lnTo>
                  <a:lnTo>
                    <a:pt x="159" y="12166"/>
                  </a:lnTo>
                  <a:lnTo>
                    <a:pt x="225" y="12337"/>
                  </a:lnTo>
                  <a:lnTo>
                    <a:pt x="291" y="12509"/>
                  </a:lnTo>
                  <a:lnTo>
                    <a:pt x="370" y="12681"/>
                  </a:lnTo>
                  <a:lnTo>
                    <a:pt x="449" y="12839"/>
                  </a:lnTo>
                  <a:lnTo>
                    <a:pt x="542" y="12998"/>
                  </a:lnTo>
                  <a:lnTo>
                    <a:pt x="647" y="13156"/>
                  </a:lnTo>
                  <a:lnTo>
                    <a:pt x="753" y="13302"/>
                  </a:lnTo>
                  <a:lnTo>
                    <a:pt x="859" y="13447"/>
                  </a:lnTo>
                  <a:lnTo>
                    <a:pt x="978" y="13592"/>
                  </a:lnTo>
                  <a:lnTo>
                    <a:pt x="1110" y="13711"/>
                  </a:lnTo>
                  <a:lnTo>
                    <a:pt x="1242" y="13843"/>
                  </a:lnTo>
                  <a:lnTo>
                    <a:pt x="1374" y="13962"/>
                  </a:lnTo>
                  <a:lnTo>
                    <a:pt x="1519" y="14068"/>
                  </a:lnTo>
                  <a:lnTo>
                    <a:pt x="1664" y="14173"/>
                  </a:lnTo>
                  <a:lnTo>
                    <a:pt x="1823" y="14279"/>
                  </a:lnTo>
                  <a:lnTo>
                    <a:pt x="1981" y="14371"/>
                  </a:lnTo>
                  <a:lnTo>
                    <a:pt x="2140" y="14451"/>
                  </a:lnTo>
                  <a:lnTo>
                    <a:pt x="2312" y="14530"/>
                  </a:lnTo>
                  <a:lnTo>
                    <a:pt x="2483" y="14596"/>
                  </a:lnTo>
                  <a:lnTo>
                    <a:pt x="2655" y="14662"/>
                  </a:lnTo>
                  <a:lnTo>
                    <a:pt x="2827" y="14702"/>
                  </a:lnTo>
                  <a:lnTo>
                    <a:pt x="3012" y="14754"/>
                  </a:lnTo>
                  <a:lnTo>
                    <a:pt x="3197" y="14781"/>
                  </a:lnTo>
                  <a:lnTo>
                    <a:pt x="3395" y="14807"/>
                  </a:lnTo>
                  <a:lnTo>
                    <a:pt x="3580" y="14821"/>
                  </a:lnTo>
                  <a:lnTo>
                    <a:pt x="22732" y="14821"/>
                  </a:lnTo>
                  <a:lnTo>
                    <a:pt x="22930" y="14807"/>
                  </a:lnTo>
                  <a:lnTo>
                    <a:pt x="23115" y="14781"/>
                  </a:lnTo>
                  <a:lnTo>
                    <a:pt x="23300" y="14754"/>
                  </a:lnTo>
                  <a:lnTo>
                    <a:pt x="23485" y="14702"/>
                  </a:lnTo>
                  <a:lnTo>
                    <a:pt x="23656" y="14662"/>
                  </a:lnTo>
                  <a:lnTo>
                    <a:pt x="23841" y="14596"/>
                  </a:lnTo>
                  <a:lnTo>
                    <a:pt x="24013" y="14530"/>
                  </a:lnTo>
                  <a:lnTo>
                    <a:pt x="24172" y="14451"/>
                  </a:lnTo>
                  <a:lnTo>
                    <a:pt x="24343" y="14371"/>
                  </a:lnTo>
                  <a:lnTo>
                    <a:pt x="24502" y="14279"/>
                  </a:lnTo>
                  <a:lnTo>
                    <a:pt x="24647" y="14173"/>
                  </a:lnTo>
                  <a:lnTo>
                    <a:pt x="24806" y="14068"/>
                  </a:lnTo>
                  <a:lnTo>
                    <a:pt x="24938" y="13962"/>
                  </a:lnTo>
                  <a:lnTo>
                    <a:pt x="25083" y="13843"/>
                  </a:lnTo>
                  <a:lnTo>
                    <a:pt x="25215" y="13711"/>
                  </a:lnTo>
                  <a:lnTo>
                    <a:pt x="25334" y="13592"/>
                  </a:lnTo>
                  <a:lnTo>
                    <a:pt x="25453" y="13447"/>
                  </a:lnTo>
                  <a:lnTo>
                    <a:pt x="25572" y="13302"/>
                  </a:lnTo>
                  <a:lnTo>
                    <a:pt x="25677" y="13156"/>
                  </a:lnTo>
                  <a:lnTo>
                    <a:pt x="25770" y="12998"/>
                  </a:lnTo>
                  <a:lnTo>
                    <a:pt x="25862" y="12839"/>
                  </a:lnTo>
                  <a:lnTo>
                    <a:pt x="25941" y="12681"/>
                  </a:lnTo>
                  <a:lnTo>
                    <a:pt x="26021" y="12509"/>
                  </a:lnTo>
                  <a:lnTo>
                    <a:pt x="26087" y="12337"/>
                  </a:lnTo>
                  <a:lnTo>
                    <a:pt x="26153" y="12166"/>
                  </a:lnTo>
                  <a:lnTo>
                    <a:pt x="26206" y="11994"/>
                  </a:lnTo>
                  <a:lnTo>
                    <a:pt x="26245" y="11809"/>
                  </a:lnTo>
                  <a:lnTo>
                    <a:pt x="26272" y="11624"/>
                  </a:lnTo>
                  <a:lnTo>
                    <a:pt x="26298" y="11426"/>
                  </a:lnTo>
                  <a:lnTo>
                    <a:pt x="26311" y="11241"/>
                  </a:lnTo>
                  <a:lnTo>
                    <a:pt x="26325" y="11043"/>
                  </a:lnTo>
                  <a:lnTo>
                    <a:pt x="26311" y="10845"/>
                  </a:lnTo>
                  <a:lnTo>
                    <a:pt x="26298" y="10660"/>
                  </a:lnTo>
                  <a:lnTo>
                    <a:pt x="26272" y="10462"/>
                  </a:lnTo>
                  <a:lnTo>
                    <a:pt x="26245" y="10277"/>
                  </a:lnTo>
                  <a:lnTo>
                    <a:pt x="26206" y="10105"/>
                  </a:lnTo>
                  <a:lnTo>
                    <a:pt x="26153" y="9920"/>
                  </a:lnTo>
                  <a:lnTo>
                    <a:pt x="26087" y="9749"/>
                  </a:lnTo>
                  <a:lnTo>
                    <a:pt x="26021" y="9577"/>
                  </a:lnTo>
                  <a:lnTo>
                    <a:pt x="25941" y="9405"/>
                  </a:lnTo>
                  <a:lnTo>
                    <a:pt x="25862" y="9247"/>
                  </a:lnTo>
                  <a:lnTo>
                    <a:pt x="25770" y="9088"/>
                  </a:lnTo>
                  <a:lnTo>
                    <a:pt x="25677" y="8930"/>
                  </a:lnTo>
                  <a:lnTo>
                    <a:pt x="25572" y="8784"/>
                  </a:lnTo>
                  <a:lnTo>
                    <a:pt x="25453" y="8639"/>
                  </a:lnTo>
                  <a:lnTo>
                    <a:pt x="25334" y="8507"/>
                  </a:lnTo>
                  <a:lnTo>
                    <a:pt x="25215" y="8375"/>
                  </a:lnTo>
                  <a:lnTo>
                    <a:pt x="25083" y="8243"/>
                  </a:lnTo>
                  <a:lnTo>
                    <a:pt x="24938" y="8124"/>
                  </a:lnTo>
                  <a:lnTo>
                    <a:pt x="24806" y="8018"/>
                  </a:lnTo>
                  <a:lnTo>
                    <a:pt x="24647" y="7913"/>
                  </a:lnTo>
                  <a:lnTo>
                    <a:pt x="24502" y="7807"/>
                  </a:lnTo>
                  <a:lnTo>
                    <a:pt x="24343" y="7714"/>
                  </a:lnTo>
                  <a:lnTo>
                    <a:pt x="24172" y="7635"/>
                  </a:lnTo>
                  <a:lnTo>
                    <a:pt x="24013" y="7556"/>
                  </a:lnTo>
                  <a:lnTo>
                    <a:pt x="23841" y="7490"/>
                  </a:lnTo>
                  <a:lnTo>
                    <a:pt x="23656" y="7437"/>
                  </a:lnTo>
                  <a:lnTo>
                    <a:pt x="23485" y="7384"/>
                  </a:lnTo>
                  <a:lnTo>
                    <a:pt x="23300" y="7331"/>
                  </a:lnTo>
                  <a:lnTo>
                    <a:pt x="23115" y="7305"/>
                  </a:lnTo>
                  <a:lnTo>
                    <a:pt x="22930" y="7279"/>
                  </a:lnTo>
                  <a:lnTo>
                    <a:pt x="22732" y="7265"/>
                  </a:lnTo>
                  <a:lnTo>
                    <a:pt x="20605" y="7265"/>
                  </a:lnTo>
                  <a:lnTo>
                    <a:pt x="20381" y="7252"/>
                  </a:lnTo>
                  <a:lnTo>
                    <a:pt x="20169" y="7213"/>
                  </a:lnTo>
                  <a:lnTo>
                    <a:pt x="19958" y="7160"/>
                  </a:lnTo>
                  <a:lnTo>
                    <a:pt x="19760" y="7094"/>
                  </a:lnTo>
                  <a:lnTo>
                    <a:pt x="19562" y="7001"/>
                  </a:lnTo>
                  <a:lnTo>
                    <a:pt x="19377" y="6896"/>
                  </a:lnTo>
                  <a:lnTo>
                    <a:pt x="19205" y="6763"/>
                  </a:lnTo>
                  <a:lnTo>
                    <a:pt x="19047" y="6631"/>
                  </a:lnTo>
                  <a:lnTo>
                    <a:pt x="18915" y="6473"/>
                  </a:lnTo>
                  <a:lnTo>
                    <a:pt x="18783" y="6301"/>
                  </a:lnTo>
                  <a:lnTo>
                    <a:pt x="18664" y="6129"/>
                  </a:lnTo>
                  <a:lnTo>
                    <a:pt x="18571" y="5945"/>
                  </a:lnTo>
                  <a:lnTo>
                    <a:pt x="18492" y="5733"/>
                  </a:lnTo>
                  <a:lnTo>
                    <a:pt x="18439" y="5535"/>
                  </a:lnTo>
                  <a:lnTo>
                    <a:pt x="18400" y="5311"/>
                  </a:lnTo>
                  <a:lnTo>
                    <a:pt x="18386" y="5086"/>
                  </a:lnTo>
                  <a:lnTo>
                    <a:pt x="18373" y="4835"/>
                  </a:lnTo>
                  <a:lnTo>
                    <a:pt x="18347" y="4571"/>
                  </a:lnTo>
                  <a:lnTo>
                    <a:pt x="18307" y="4320"/>
                  </a:lnTo>
                  <a:lnTo>
                    <a:pt x="18254" y="4069"/>
                  </a:lnTo>
                  <a:lnTo>
                    <a:pt x="18188" y="3818"/>
                  </a:lnTo>
                  <a:lnTo>
                    <a:pt x="18109" y="3580"/>
                  </a:lnTo>
                  <a:lnTo>
                    <a:pt x="18030" y="3342"/>
                  </a:lnTo>
                  <a:lnTo>
                    <a:pt x="17937" y="3105"/>
                  </a:lnTo>
                  <a:lnTo>
                    <a:pt x="17818" y="2880"/>
                  </a:lnTo>
                  <a:lnTo>
                    <a:pt x="17699" y="2669"/>
                  </a:lnTo>
                  <a:lnTo>
                    <a:pt x="17581" y="2458"/>
                  </a:lnTo>
                  <a:lnTo>
                    <a:pt x="17435" y="2246"/>
                  </a:lnTo>
                  <a:lnTo>
                    <a:pt x="17290" y="2048"/>
                  </a:lnTo>
                  <a:lnTo>
                    <a:pt x="17131" y="1850"/>
                  </a:lnTo>
                  <a:lnTo>
                    <a:pt x="16973" y="1665"/>
                  </a:lnTo>
                  <a:lnTo>
                    <a:pt x="16801" y="1493"/>
                  </a:lnTo>
                  <a:lnTo>
                    <a:pt x="16616" y="1322"/>
                  </a:lnTo>
                  <a:lnTo>
                    <a:pt x="16431" y="1163"/>
                  </a:lnTo>
                  <a:lnTo>
                    <a:pt x="16233" y="1005"/>
                  </a:lnTo>
                  <a:lnTo>
                    <a:pt x="16022" y="873"/>
                  </a:lnTo>
                  <a:lnTo>
                    <a:pt x="15811" y="740"/>
                  </a:lnTo>
                  <a:lnTo>
                    <a:pt x="15599" y="608"/>
                  </a:lnTo>
                  <a:lnTo>
                    <a:pt x="15375" y="503"/>
                  </a:lnTo>
                  <a:lnTo>
                    <a:pt x="15150" y="397"/>
                  </a:lnTo>
                  <a:lnTo>
                    <a:pt x="14912" y="305"/>
                  </a:lnTo>
                  <a:lnTo>
                    <a:pt x="14675" y="225"/>
                  </a:lnTo>
                  <a:lnTo>
                    <a:pt x="14437" y="159"/>
                  </a:lnTo>
                  <a:lnTo>
                    <a:pt x="14186" y="106"/>
                  </a:lnTo>
                  <a:lnTo>
                    <a:pt x="13935" y="54"/>
                  </a:lnTo>
                  <a:lnTo>
                    <a:pt x="13684" y="27"/>
                  </a:lnTo>
                  <a:lnTo>
                    <a:pt x="134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6"/>
            <p:cNvSpPr/>
            <p:nvPr/>
          </p:nvSpPr>
          <p:spPr>
            <a:xfrm>
              <a:off x="11105520" y="3102945"/>
              <a:ext cx="627742" cy="784118"/>
            </a:xfrm>
            <a:custGeom>
              <a:avLst/>
              <a:gdLst/>
              <a:ahLst/>
              <a:cxnLst/>
              <a:rect l="l" t="t" r="r" b="b"/>
              <a:pathLst>
                <a:path w="60813" h="75962" extrusionOk="0">
                  <a:moveTo>
                    <a:pt x="33854" y="8600"/>
                  </a:moveTo>
                  <a:lnTo>
                    <a:pt x="34329" y="8613"/>
                  </a:lnTo>
                  <a:lnTo>
                    <a:pt x="34805" y="8639"/>
                  </a:lnTo>
                  <a:lnTo>
                    <a:pt x="35267" y="8692"/>
                  </a:lnTo>
                  <a:lnTo>
                    <a:pt x="35729" y="8771"/>
                  </a:lnTo>
                  <a:lnTo>
                    <a:pt x="36178" y="8877"/>
                  </a:lnTo>
                  <a:lnTo>
                    <a:pt x="36628" y="8996"/>
                  </a:lnTo>
                  <a:lnTo>
                    <a:pt x="37077" y="9141"/>
                  </a:lnTo>
                  <a:lnTo>
                    <a:pt x="37512" y="9313"/>
                  </a:lnTo>
                  <a:lnTo>
                    <a:pt x="37935" y="9498"/>
                  </a:lnTo>
                  <a:lnTo>
                    <a:pt x="38345" y="9696"/>
                  </a:lnTo>
                  <a:lnTo>
                    <a:pt x="38754" y="9920"/>
                  </a:lnTo>
                  <a:lnTo>
                    <a:pt x="39150" y="10171"/>
                  </a:lnTo>
                  <a:lnTo>
                    <a:pt x="39533" y="10436"/>
                  </a:lnTo>
                  <a:lnTo>
                    <a:pt x="39903" y="10726"/>
                  </a:lnTo>
                  <a:lnTo>
                    <a:pt x="40273" y="11030"/>
                  </a:lnTo>
                  <a:lnTo>
                    <a:pt x="40616" y="11347"/>
                  </a:lnTo>
                  <a:lnTo>
                    <a:pt x="40854" y="11585"/>
                  </a:lnTo>
                  <a:lnTo>
                    <a:pt x="41079" y="11836"/>
                  </a:lnTo>
                  <a:lnTo>
                    <a:pt x="41303" y="12087"/>
                  </a:lnTo>
                  <a:lnTo>
                    <a:pt x="41501" y="12351"/>
                  </a:lnTo>
                  <a:lnTo>
                    <a:pt x="41700" y="12615"/>
                  </a:lnTo>
                  <a:lnTo>
                    <a:pt x="41898" y="12879"/>
                  </a:lnTo>
                  <a:lnTo>
                    <a:pt x="42069" y="13156"/>
                  </a:lnTo>
                  <a:lnTo>
                    <a:pt x="42241" y="13434"/>
                  </a:lnTo>
                  <a:lnTo>
                    <a:pt x="42400" y="13724"/>
                  </a:lnTo>
                  <a:lnTo>
                    <a:pt x="42545" y="14015"/>
                  </a:lnTo>
                  <a:lnTo>
                    <a:pt x="42690" y="14319"/>
                  </a:lnTo>
                  <a:lnTo>
                    <a:pt x="42822" y="14609"/>
                  </a:lnTo>
                  <a:lnTo>
                    <a:pt x="42941" y="14926"/>
                  </a:lnTo>
                  <a:lnTo>
                    <a:pt x="43047" y="15230"/>
                  </a:lnTo>
                  <a:lnTo>
                    <a:pt x="43139" y="15547"/>
                  </a:lnTo>
                  <a:lnTo>
                    <a:pt x="43232" y="15864"/>
                  </a:lnTo>
                  <a:lnTo>
                    <a:pt x="43654" y="15864"/>
                  </a:lnTo>
                  <a:lnTo>
                    <a:pt x="44077" y="15904"/>
                  </a:lnTo>
                  <a:lnTo>
                    <a:pt x="44487" y="15957"/>
                  </a:lnTo>
                  <a:lnTo>
                    <a:pt x="44896" y="16023"/>
                  </a:lnTo>
                  <a:lnTo>
                    <a:pt x="45292" y="16115"/>
                  </a:lnTo>
                  <a:lnTo>
                    <a:pt x="45675" y="16234"/>
                  </a:lnTo>
                  <a:lnTo>
                    <a:pt x="46058" y="16366"/>
                  </a:lnTo>
                  <a:lnTo>
                    <a:pt x="46441" y="16511"/>
                  </a:lnTo>
                  <a:lnTo>
                    <a:pt x="46798" y="16670"/>
                  </a:lnTo>
                  <a:lnTo>
                    <a:pt x="47155" y="16855"/>
                  </a:lnTo>
                  <a:lnTo>
                    <a:pt x="47498" y="17053"/>
                  </a:lnTo>
                  <a:lnTo>
                    <a:pt x="47841" y="17264"/>
                  </a:lnTo>
                  <a:lnTo>
                    <a:pt x="48158" y="17502"/>
                  </a:lnTo>
                  <a:lnTo>
                    <a:pt x="48475" y="17740"/>
                  </a:lnTo>
                  <a:lnTo>
                    <a:pt x="48766" y="18004"/>
                  </a:lnTo>
                  <a:lnTo>
                    <a:pt x="49057" y="18268"/>
                  </a:lnTo>
                  <a:lnTo>
                    <a:pt x="49334" y="18559"/>
                  </a:lnTo>
                  <a:lnTo>
                    <a:pt x="49585" y="18862"/>
                  </a:lnTo>
                  <a:lnTo>
                    <a:pt x="49836" y="19166"/>
                  </a:lnTo>
                  <a:lnTo>
                    <a:pt x="50060" y="19496"/>
                  </a:lnTo>
                  <a:lnTo>
                    <a:pt x="50272" y="19827"/>
                  </a:lnTo>
                  <a:lnTo>
                    <a:pt x="50470" y="20170"/>
                  </a:lnTo>
                  <a:lnTo>
                    <a:pt x="50655" y="20527"/>
                  </a:lnTo>
                  <a:lnTo>
                    <a:pt x="50827" y="20897"/>
                  </a:lnTo>
                  <a:lnTo>
                    <a:pt x="50972" y="21266"/>
                  </a:lnTo>
                  <a:lnTo>
                    <a:pt x="51104" y="21649"/>
                  </a:lnTo>
                  <a:lnTo>
                    <a:pt x="51210" y="22032"/>
                  </a:lnTo>
                  <a:lnTo>
                    <a:pt x="51302" y="22442"/>
                  </a:lnTo>
                  <a:lnTo>
                    <a:pt x="51368" y="22838"/>
                  </a:lnTo>
                  <a:lnTo>
                    <a:pt x="51421" y="23248"/>
                  </a:lnTo>
                  <a:lnTo>
                    <a:pt x="51461" y="23670"/>
                  </a:lnTo>
                  <a:lnTo>
                    <a:pt x="51474" y="24093"/>
                  </a:lnTo>
                  <a:lnTo>
                    <a:pt x="51461" y="24516"/>
                  </a:lnTo>
                  <a:lnTo>
                    <a:pt x="51421" y="24938"/>
                  </a:lnTo>
                  <a:lnTo>
                    <a:pt x="51368" y="25348"/>
                  </a:lnTo>
                  <a:lnTo>
                    <a:pt x="51302" y="25744"/>
                  </a:lnTo>
                  <a:lnTo>
                    <a:pt x="51210" y="26153"/>
                  </a:lnTo>
                  <a:lnTo>
                    <a:pt x="51104" y="26536"/>
                  </a:lnTo>
                  <a:lnTo>
                    <a:pt x="50972" y="26920"/>
                  </a:lnTo>
                  <a:lnTo>
                    <a:pt x="50827" y="27289"/>
                  </a:lnTo>
                  <a:lnTo>
                    <a:pt x="50655" y="27659"/>
                  </a:lnTo>
                  <a:lnTo>
                    <a:pt x="50470" y="28016"/>
                  </a:lnTo>
                  <a:lnTo>
                    <a:pt x="50272" y="28359"/>
                  </a:lnTo>
                  <a:lnTo>
                    <a:pt x="50060" y="28689"/>
                  </a:lnTo>
                  <a:lnTo>
                    <a:pt x="49836" y="29020"/>
                  </a:lnTo>
                  <a:lnTo>
                    <a:pt x="49585" y="29323"/>
                  </a:lnTo>
                  <a:lnTo>
                    <a:pt x="49334" y="29627"/>
                  </a:lnTo>
                  <a:lnTo>
                    <a:pt x="49057" y="29918"/>
                  </a:lnTo>
                  <a:lnTo>
                    <a:pt x="48766" y="30182"/>
                  </a:lnTo>
                  <a:lnTo>
                    <a:pt x="48475" y="30446"/>
                  </a:lnTo>
                  <a:lnTo>
                    <a:pt x="48158" y="30684"/>
                  </a:lnTo>
                  <a:lnTo>
                    <a:pt x="47841" y="30922"/>
                  </a:lnTo>
                  <a:lnTo>
                    <a:pt x="47498" y="31133"/>
                  </a:lnTo>
                  <a:lnTo>
                    <a:pt x="47155" y="31331"/>
                  </a:lnTo>
                  <a:lnTo>
                    <a:pt x="46798" y="31516"/>
                  </a:lnTo>
                  <a:lnTo>
                    <a:pt x="46441" y="31675"/>
                  </a:lnTo>
                  <a:lnTo>
                    <a:pt x="46058" y="31820"/>
                  </a:lnTo>
                  <a:lnTo>
                    <a:pt x="45675" y="31952"/>
                  </a:lnTo>
                  <a:lnTo>
                    <a:pt x="45292" y="32071"/>
                  </a:lnTo>
                  <a:lnTo>
                    <a:pt x="44896" y="32163"/>
                  </a:lnTo>
                  <a:lnTo>
                    <a:pt x="44487" y="32229"/>
                  </a:lnTo>
                  <a:lnTo>
                    <a:pt x="44077" y="32282"/>
                  </a:lnTo>
                  <a:lnTo>
                    <a:pt x="43654" y="32322"/>
                  </a:lnTo>
                  <a:lnTo>
                    <a:pt x="34224" y="32322"/>
                  </a:lnTo>
                  <a:lnTo>
                    <a:pt x="32559" y="35716"/>
                  </a:lnTo>
                  <a:lnTo>
                    <a:pt x="36482" y="35716"/>
                  </a:lnTo>
                  <a:lnTo>
                    <a:pt x="36628" y="35729"/>
                  </a:lnTo>
                  <a:lnTo>
                    <a:pt x="36773" y="35756"/>
                  </a:lnTo>
                  <a:lnTo>
                    <a:pt x="36905" y="35782"/>
                  </a:lnTo>
                  <a:lnTo>
                    <a:pt x="37037" y="35822"/>
                  </a:lnTo>
                  <a:lnTo>
                    <a:pt x="37169" y="35875"/>
                  </a:lnTo>
                  <a:lnTo>
                    <a:pt x="37301" y="35928"/>
                  </a:lnTo>
                  <a:lnTo>
                    <a:pt x="37420" y="35994"/>
                  </a:lnTo>
                  <a:lnTo>
                    <a:pt x="37539" y="36060"/>
                  </a:lnTo>
                  <a:lnTo>
                    <a:pt x="37658" y="36139"/>
                  </a:lnTo>
                  <a:lnTo>
                    <a:pt x="37763" y="36231"/>
                  </a:lnTo>
                  <a:lnTo>
                    <a:pt x="37869" y="36324"/>
                  </a:lnTo>
                  <a:lnTo>
                    <a:pt x="37975" y="36416"/>
                  </a:lnTo>
                  <a:lnTo>
                    <a:pt x="38067" y="36522"/>
                  </a:lnTo>
                  <a:lnTo>
                    <a:pt x="38147" y="36641"/>
                  </a:lnTo>
                  <a:lnTo>
                    <a:pt x="38226" y="36760"/>
                  </a:lnTo>
                  <a:lnTo>
                    <a:pt x="38305" y="36879"/>
                  </a:lnTo>
                  <a:lnTo>
                    <a:pt x="38371" y="37011"/>
                  </a:lnTo>
                  <a:lnTo>
                    <a:pt x="38424" y="37143"/>
                  </a:lnTo>
                  <a:lnTo>
                    <a:pt x="38464" y="37275"/>
                  </a:lnTo>
                  <a:lnTo>
                    <a:pt x="38503" y="37407"/>
                  </a:lnTo>
                  <a:lnTo>
                    <a:pt x="38530" y="37539"/>
                  </a:lnTo>
                  <a:lnTo>
                    <a:pt x="38556" y="37684"/>
                  </a:lnTo>
                  <a:lnTo>
                    <a:pt x="38569" y="37816"/>
                  </a:lnTo>
                  <a:lnTo>
                    <a:pt x="38569" y="37962"/>
                  </a:lnTo>
                  <a:lnTo>
                    <a:pt x="38569" y="38094"/>
                  </a:lnTo>
                  <a:lnTo>
                    <a:pt x="38556" y="38239"/>
                  </a:lnTo>
                  <a:lnTo>
                    <a:pt x="38530" y="38371"/>
                  </a:lnTo>
                  <a:lnTo>
                    <a:pt x="38490" y="38516"/>
                  </a:lnTo>
                  <a:lnTo>
                    <a:pt x="38450" y="38648"/>
                  </a:lnTo>
                  <a:lnTo>
                    <a:pt x="38411" y="38781"/>
                  </a:lnTo>
                  <a:lnTo>
                    <a:pt x="38345" y="38913"/>
                  </a:lnTo>
                  <a:lnTo>
                    <a:pt x="35214" y="45372"/>
                  </a:lnTo>
                  <a:lnTo>
                    <a:pt x="35135" y="45517"/>
                  </a:lnTo>
                  <a:lnTo>
                    <a:pt x="35056" y="45662"/>
                  </a:lnTo>
                  <a:lnTo>
                    <a:pt x="34963" y="45794"/>
                  </a:lnTo>
                  <a:lnTo>
                    <a:pt x="34858" y="45913"/>
                  </a:lnTo>
                  <a:lnTo>
                    <a:pt x="34752" y="46019"/>
                  </a:lnTo>
                  <a:lnTo>
                    <a:pt x="34633" y="46124"/>
                  </a:lnTo>
                  <a:lnTo>
                    <a:pt x="34514" y="46217"/>
                  </a:lnTo>
                  <a:lnTo>
                    <a:pt x="34382" y="46309"/>
                  </a:lnTo>
                  <a:lnTo>
                    <a:pt x="34250" y="46375"/>
                  </a:lnTo>
                  <a:lnTo>
                    <a:pt x="34105" y="46441"/>
                  </a:lnTo>
                  <a:lnTo>
                    <a:pt x="33973" y="46507"/>
                  </a:lnTo>
                  <a:lnTo>
                    <a:pt x="33827" y="46547"/>
                  </a:lnTo>
                  <a:lnTo>
                    <a:pt x="33669" y="46587"/>
                  </a:lnTo>
                  <a:lnTo>
                    <a:pt x="33524" y="46613"/>
                  </a:lnTo>
                  <a:lnTo>
                    <a:pt x="33365" y="46626"/>
                  </a:lnTo>
                  <a:lnTo>
                    <a:pt x="33220" y="46640"/>
                  </a:lnTo>
                  <a:lnTo>
                    <a:pt x="32969" y="46626"/>
                  </a:lnTo>
                  <a:lnTo>
                    <a:pt x="32731" y="46573"/>
                  </a:lnTo>
                  <a:lnTo>
                    <a:pt x="32480" y="46507"/>
                  </a:lnTo>
                  <a:lnTo>
                    <a:pt x="32242" y="46415"/>
                  </a:lnTo>
                  <a:lnTo>
                    <a:pt x="32044" y="46296"/>
                  </a:lnTo>
                  <a:lnTo>
                    <a:pt x="31859" y="46177"/>
                  </a:lnTo>
                  <a:lnTo>
                    <a:pt x="31688" y="46032"/>
                  </a:lnTo>
                  <a:lnTo>
                    <a:pt x="31542" y="45873"/>
                  </a:lnTo>
                  <a:lnTo>
                    <a:pt x="31410" y="45702"/>
                  </a:lnTo>
                  <a:lnTo>
                    <a:pt x="31291" y="45530"/>
                  </a:lnTo>
                  <a:lnTo>
                    <a:pt x="31199" y="45332"/>
                  </a:lnTo>
                  <a:lnTo>
                    <a:pt x="31120" y="45134"/>
                  </a:lnTo>
                  <a:lnTo>
                    <a:pt x="31054" y="44936"/>
                  </a:lnTo>
                  <a:lnTo>
                    <a:pt x="31014" y="44724"/>
                  </a:lnTo>
                  <a:lnTo>
                    <a:pt x="30988" y="44513"/>
                  </a:lnTo>
                  <a:lnTo>
                    <a:pt x="30988" y="44302"/>
                  </a:lnTo>
                  <a:lnTo>
                    <a:pt x="31014" y="44077"/>
                  </a:lnTo>
                  <a:lnTo>
                    <a:pt x="31054" y="43866"/>
                  </a:lnTo>
                  <a:lnTo>
                    <a:pt x="31120" y="43654"/>
                  </a:lnTo>
                  <a:lnTo>
                    <a:pt x="31212" y="43443"/>
                  </a:lnTo>
                  <a:lnTo>
                    <a:pt x="32797" y="40167"/>
                  </a:lnTo>
                  <a:lnTo>
                    <a:pt x="28848" y="40167"/>
                  </a:lnTo>
                  <a:lnTo>
                    <a:pt x="28703" y="40154"/>
                  </a:lnTo>
                  <a:lnTo>
                    <a:pt x="28570" y="40128"/>
                  </a:lnTo>
                  <a:lnTo>
                    <a:pt x="28425" y="40101"/>
                  </a:lnTo>
                  <a:lnTo>
                    <a:pt x="28293" y="40062"/>
                  </a:lnTo>
                  <a:lnTo>
                    <a:pt x="28161" y="40009"/>
                  </a:lnTo>
                  <a:lnTo>
                    <a:pt x="28029" y="39956"/>
                  </a:lnTo>
                  <a:lnTo>
                    <a:pt x="27910" y="39890"/>
                  </a:lnTo>
                  <a:lnTo>
                    <a:pt x="27791" y="39811"/>
                  </a:lnTo>
                  <a:lnTo>
                    <a:pt x="27672" y="39732"/>
                  </a:lnTo>
                  <a:lnTo>
                    <a:pt x="27567" y="39652"/>
                  </a:lnTo>
                  <a:lnTo>
                    <a:pt x="27461" y="39560"/>
                  </a:lnTo>
                  <a:lnTo>
                    <a:pt x="27355" y="39454"/>
                  </a:lnTo>
                  <a:lnTo>
                    <a:pt x="27263" y="39349"/>
                  </a:lnTo>
                  <a:lnTo>
                    <a:pt x="27184" y="39243"/>
                  </a:lnTo>
                  <a:lnTo>
                    <a:pt x="27104" y="39124"/>
                  </a:lnTo>
                  <a:lnTo>
                    <a:pt x="27025" y="38992"/>
                  </a:lnTo>
                  <a:lnTo>
                    <a:pt x="26972" y="38873"/>
                  </a:lnTo>
                  <a:lnTo>
                    <a:pt x="26906" y="38741"/>
                  </a:lnTo>
                  <a:lnTo>
                    <a:pt x="26867" y="38609"/>
                  </a:lnTo>
                  <a:lnTo>
                    <a:pt x="26827" y="38464"/>
                  </a:lnTo>
                  <a:lnTo>
                    <a:pt x="26801" y="38331"/>
                  </a:lnTo>
                  <a:lnTo>
                    <a:pt x="26774" y="38199"/>
                  </a:lnTo>
                  <a:lnTo>
                    <a:pt x="26774" y="38054"/>
                  </a:lnTo>
                  <a:lnTo>
                    <a:pt x="26761" y="37909"/>
                  </a:lnTo>
                  <a:lnTo>
                    <a:pt x="26774" y="37777"/>
                  </a:lnTo>
                  <a:lnTo>
                    <a:pt x="26787" y="37631"/>
                  </a:lnTo>
                  <a:lnTo>
                    <a:pt x="26814" y="37499"/>
                  </a:lnTo>
                  <a:lnTo>
                    <a:pt x="26840" y="37367"/>
                  </a:lnTo>
                  <a:lnTo>
                    <a:pt x="26880" y="37222"/>
                  </a:lnTo>
                  <a:lnTo>
                    <a:pt x="26933" y="37090"/>
                  </a:lnTo>
                  <a:lnTo>
                    <a:pt x="26999" y="36958"/>
                  </a:lnTo>
                  <a:lnTo>
                    <a:pt x="29270" y="32322"/>
                  </a:lnTo>
                  <a:lnTo>
                    <a:pt x="24053" y="32322"/>
                  </a:lnTo>
                  <a:lnTo>
                    <a:pt x="23630" y="32282"/>
                  </a:lnTo>
                  <a:lnTo>
                    <a:pt x="23221" y="32229"/>
                  </a:lnTo>
                  <a:lnTo>
                    <a:pt x="22812" y="32163"/>
                  </a:lnTo>
                  <a:lnTo>
                    <a:pt x="22415" y="32071"/>
                  </a:lnTo>
                  <a:lnTo>
                    <a:pt x="22032" y="31952"/>
                  </a:lnTo>
                  <a:lnTo>
                    <a:pt x="21649" y="31820"/>
                  </a:lnTo>
                  <a:lnTo>
                    <a:pt x="21279" y="31675"/>
                  </a:lnTo>
                  <a:lnTo>
                    <a:pt x="20910" y="31516"/>
                  </a:lnTo>
                  <a:lnTo>
                    <a:pt x="20553" y="31331"/>
                  </a:lnTo>
                  <a:lnTo>
                    <a:pt x="20210" y="31133"/>
                  </a:lnTo>
                  <a:lnTo>
                    <a:pt x="19879" y="30922"/>
                  </a:lnTo>
                  <a:lnTo>
                    <a:pt x="19549" y="30684"/>
                  </a:lnTo>
                  <a:lnTo>
                    <a:pt x="19245" y="30446"/>
                  </a:lnTo>
                  <a:lnTo>
                    <a:pt x="18942" y="30182"/>
                  </a:lnTo>
                  <a:lnTo>
                    <a:pt x="18651" y="29918"/>
                  </a:lnTo>
                  <a:lnTo>
                    <a:pt x="18387" y="29627"/>
                  </a:lnTo>
                  <a:lnTo>
                    <a:pt x="18123" y="29323"/>
                  </a:lnTo>
                  <a:lnTo>
                    <a:pt x="17885" y="29020"/>
                  </a:lnTo>
                  <a:lnTo>
                    <a:pt x="17647" y="28689"/>
                  </a:lnTo>
                  <a:lnTo>
                    <a:pt x="17436" y="28359"/>
                  </a:lnTo>
                  <a:lnTo>
                    <a:pt x="17238" y="28016"/>
                  </a:lnTo>
                  <a:lnTo>
                    <a:pt x="17053" y="27659"/>
                  </a:lnTo>
                  <a:lnTo>
                    <a:pt x="16894" y="27289"/>
                  </a:lnTo>
                  <a:lnTo>
                    <a:pt x="16736" y="26920"/>
                  </a:lnTo>
                  <a:lnTo>
                    <a:pt x="16617" y="26536"/>
                  </a:lnTo>
                  <a:lnTo>
                    <a:pt x="16498" y="26153"/>
                  </a:lnTo>
                  <a:lnTo>
                    <a:pt x="16406" y="25744"/>
                  </a:lnTo>
                  <a:lnTo>
                    <a:pt x="16339" y="25348"/>
                  </a:lnTo>
                  <a:lnTo>
                    <a:pt x="16287" y="24938"/>
                  </a:lnTo>
                  <a:lnTo>
                    <a:pt x="16247" y="24516"/>
                  </a:lnTo>
                  <a:lnTo>
                    <a:pt x="16247" y="24093"/>
                  </a:lnTo>
                  <a:lnTo>
                    <a:pt x="16247" y="23670"/>
                  </a:lnTo>
                  <a:lnTo>
                    <a:pt x="16287" y="23248"/>
                  </a:lnTo>
                  <a:lnTo>
                    <a:pt x="16339" y="22838"/>
                  </a:lnTo>
                  <a:lnTo>
                    <a:pt x="16406" y="22442"/>
                  </a:lnTo>
                  <a:lnTo>
                    <a:pt x="16498" y="22032"/>
                  </a:lnTo>
                  <a:lnTo>
                    <a:pt x="16617" y="21649"/>
                  </a:lnTo>
                  <a:lnTo>
                    <a:pt x="16736" y="21266"/>
                  </a:lnTo>
                  <a:lnTo>
                    <a:pt x="16894" y="20897"/>
                  </a:lnTo>
                  <a:lnTo>
                    <a:pt x="17053" y="20527"/>
                  </a:lnTo>
                  <a:lnTo>
                    <a:pt x="17238" y="20170"/>
                  </a:lnTo>
                  <a:lnTo>
                    <a:pt x="17436" y="19827"/>
                  </a:lnTo>
                  <a:lnTo>
                    <a:pt x="17647" y="19496"/>
                  </a:lnTo>
                  <a:lnTo>
                    <a:pt x="17885" y="19166"/>
                  </a:lnTo>
                  <a:lnTo>
                    <a:pt x="18123" y="18862"/>
                  </a:lnTo>
                  <a:lnTo>
                    <a:pt x="18387" y="18559"/>
                  </a:lnTo>
                  <a:lnTo>
                    <a:pt x="18651" y="18268"/>
                  </a:lnTo>
                  <a:lnTo>
                    <a:pt x="18942" y="18004"/>
                  </a:lnTo>
                  <a:lnTo>
                    <a:pt x="19245" y="17740"/>
                  </a:lnTo>
                  <a:lnTo>
                    <a:pt x="19549" y="17502"/>
                  </a:lnTo>
                  <a:lnTo>
                    <a:pt x="19879" y="17264"/>
                  </a:lnTo>
                  <a:lnTo>
                    <a:pt x="20210" y="17053"/>
                  </a:lnTo>
                  <a:lnTo>
                    <a:pt x="20553" y="16855"/>
                  </a:lnTo>
                  <a:lnTo>
                    <a:pt x="20910" y="16670"/>
                  </a:lnTo>
                  <a:lnTo>
                    <a:pt x="21279" y="16511"/>
                  </a:lnTo>
                  <a:lnTo>
                    <a:pt x="21649" y="16366"/>
                  </a:lnTo>
                  <a:lnTo>
                    <a:pt x="22032" y="16234"/>
                  </a:lnTo>
                  <a:lnTo>
                    <a:pt x="22415" y="16115"/>
                  </a:lnTo>
                  <a:lnTo>
                    <a:pt x="22812" y="16023"/>
                  </a:lnTo>
                  <a:lnTo>
                    <a:pt x="23221" y="15957"/>
                  </a:lnTo>
                  <a:lnTo>
                    <a:pt x="23630" y="15904"/>
                  </a:lnTo>
                  <a:lnTo>
                    <a:pt x="24053" y="15864"/>
                  </a:lnTo>
                  <a:lnTo>
                    <a:pt x="24476" y="15864"/>
                  </a:lnTo>
                  <a:lnTo>
                    <a:pt x="24568" y="15547"/>
                  </a:lnTo>
                  <a:lnTo>
                    <a:pt x="24661" y="15230"/>
                  </a:lnTo>
                  <a:lnTo>
                    <a:pt x="24780" y="14926"/>
                  </a:lnTo>
                  <a:lnTo>
                    <a:pt x="24898" y="14609"/>
                  </a:lnTo>
                  <a:lnTo>
                    <a:pt x="25017" y="14319"/>
                  </a:lnTo>
                  <a:lnTo>
                    <a:pt x="25163" y="14015"/>
                  </a:lnTo>
                  <a:lnTo>
                    <a:pt x="25308" y="13724"/>
                  </a:lnTo>
                  <a:lnTo>
                    <a:pt x="25466" y="13434"/>
                  </a:lnTo>
                  <a:lnTo>
                    <a:pt x="25638" y="13156"/>
                  </a:lnTo>
                  <a:lnTo>
                    <a:pt x="25823" y="12879"/>
                  </a:lnTo>
                  <a:lnTo>
                    <a:pt x="26008" y="12615"/>
                  </a:lnTo>
                  <a:lnTo>
                    <a:pt x="26206" y="12351"/>
                  </a:lnTo>
                  <a:lnTo>
                    <a:pt x="26417" y="12087"/>
                  </a:lnTo>
                  <a:lnTo>
                    <a:pt x="26629" y="11836"/>
                  </a:lnTo>
                  <a:lnTo>
                    <a:pt x="26853" y="11585"/>
                  </a:lnTo>
                  <a:lnTo>
                    <a:pt x="27091" y="11347"/>
                  </a:lnTo>
                  <a:lnTo>
                    <a:pt x="27448" y="11030"/>
                  </a:lnTo>
                  <a:lnTo>
                    <a:pt x="27804" y="10726"/>
                  </a:lnTo>
                  <a:lnTo>
                    <a:pt x="28174" y="10436"/>
                  </a:lnTo>
                  <a:lnTo>
                    <a:pt x="28557" y="10171"/>
                  </a:lnTo>
                  <a:lnTo>
                    <a:pt x="28953" y="9920"/>
                  </a:lnTo>
                  <a:lnTo>
                    <a:pt x="29363" y="9696"/>
                  </a:lnTo>
                  <a:lnTo>
                    <a:pt x="29772" y="9498"/>
                  </a:lnTo>
                  <a:lnTo>
                    <a:pt x="30208" y="9313"/>
                  </a:lnTo>
                  <a:lnTo>
                    <a:pt x="30631" y="9141"/>
                  </a:lnTo>
                  <a:lnTo>
                    <a:pt x="31080" y="8996"/>
                  </a:lnTo>
                  <a:lnTo>
                    <a:pt x="31529" y="8877"/>
                  </a:lnTo>
                  <a:lnTo>
                    <a:pt x="31978" y="8771"/>
                  </a:lnTo>
                  <a:lnTo>
                    <a:pt x="32440" y="8692"/>
                  </a:lnTo>
                  <a:lnTo>
                    <a:pt x="32916" y="8639"/>
                  </a:lnTo>
                  <a:lnTo>
                    <a:pt x="33378" y="8613"/>
                  </a:lnTo>
                  <a:lnTo>
                    <a:pt x="33854" y="8600"/>
                  </a:lnTo>
                  <a:close/>
                  <a:moveTo>
                    <a:pt x="33893" y="1"/>
                  </a:moveTo>
                  <a:lnTo>
                    <a:pt x="33220" y="14"/>
                  </a:lnTo>
                  <a:lnTo>
                    <a:pt x="32559" y="41"/>
                  </a:lnTo>
                  <a:lnTo>
                    <a:pt x="31886" y="80"/>
                  </a:lnTo>
                  <a:lnTo>
                    <a:pt x="31225" y="133"/>
                  </a:lnTo>
                  <a:lnTo>
                    <a:pt x="30565" y="199"/>
                  </a:lnTo>
                  <a:lnTo>
                    <a:pt x="29918" y="292"/>
                  </a:lnTo>
                  <a:lnTo>
                    <a:pt x="29257" y="397"/>
                  </a:lnTo>
                  <a:lnTo>
                    <a:pt x="28610" y="516"/>
                  </a:lnTo>
                  <a:lnTo>
                    <a:pt x="27976" y="661"/>
                  </a:lnTo>
                  <a:lnTo>
                    <a:pt x="27329" y="807"/>
                  </a:lnTo>
                  <a:lnTo>
                    <a:pt x="26695" y="978"/>
                  </a:lnTo>
                  <a:lnTo>
                    <a:pt x="26074" y="1163"/>
                  </a:lnTo>
                  <a:lnTo>
                    <a:pt x="25453" y="1361"/>
                  </a:lnTo>
                  <a:lnTo>
                    <a:pt x="24832" y="1573"/>
                  </a:lnTo>
                  <a:lnTo>
                    <a:pt x="24212" y="1797"/>
                  </a:lnTo>
                  <a:lnTo>
                    <a:pt x="23604" y="2048"/>
                  </a:lnTo>
                  <a:lnTo>
                    <a:pt x="23010" y="2299"/>
                  </a:lnTo>
                  <a:lnTo>
                    <a:pt x="22415" y="2577"/>
                  </a:lnTo>
                  <a:lnTo>
                    <a:pt x="21821" y="2867"/>
                  </a:lnTo>
                  <a:lnTo>
                    <a:pt x="21240" y="3171"/>
                  </a:lnTo>
                  <a:lnTo>
                    <a:pt x="20672" y="3488"/>
                  </a:lnTo>
                  <a:lnTo>
                    <a:pt x="20104" y="3818"/>
                  </a:lnTo>
                  <a:lnTo>
                    <a:pt x="19536" y="4162"/>
                  </a:lnTo>
                  <a:lnTo>
                    <a:pt x="18994" y="4518"/>
                  </a:lnTo>
                  <a:lnTo>
                    <a:pt x="18440" y="4901"/>
                  </a:lnTo>
                  <a:lnTo>
                    <a:pt x="17911" y="5284"/>
                  </a:lnTo>
                  <a:lnTo>
                    <a:pt x="17383" y="5694"/>
                  </a:lnTo>
                  <a:lnTo>
                    <a:pt x="16868" y="6103"/>
                  </a:lnTo>
                  <a:lnTo>
                    <a:pt x="16353" y="6539"/>
                  </a:lnTo>
                  <a:lnTo>
                    <a:pt x="15851" y="6975"/>
                  </a:lnTo>
                  <a:lnTo>
                    <a:pt x="15362" y="7437"/>
                  </a:lnTo>
                  <a:lnTo>
                    <a:pt x="14873" y="7913"/>
                  </a:lnTo>
                  <a:lnTo>
                    <a:pt x="14398" y="8388"/>
                  </a:lnTo>
                  <a:lnTo>
                    <a:pt x="13949" y="8890"/>
                  </a:lnTo>
                  <a:lnTo>
                    <a:pt x="13500" y="9392"/>
                  </a:lnTo>
                  <a:lnTo>
                    <a:pt x="13077" y="9894"/>
                  </a:lnTo>
                  <a:lnTo>
                    <a:pt x="12654" y="10422"/>
                  </a:lnTo>
                  <a:lnTo>
                    <a:pt x="12245" y="10937"/>
                  </a:lnTo>
                  <a:lnTo>
                    <a:pt x="11862" y="11479"/>
                  </a:lnTo>
                  <a:lnTo>
                    <a:pt x="11492" y="12021"/>
                  </a:lnTo>
                  <a:lnTo>
                    <a:pt x="11122" y="12575"/>
                  </a:lnTo>
                  <a:lnTo>
                    <a:pt x="10779" y="13130"/>
                  </a:lnTo>
                  <a:lnTo>
                    <a:pt x="10449" y="13698"/>
                  </a:lnTo>
                  <a:lnTo>
                    <a:pt x="10132" y="14279"/>
                  </a:lnTo>
                  <a:lnTo>
                    <a:pt x="9828" y="14860"/>
                  </a:lnTo>
                  <a:lnTo>
                    <a:pt x="9537" y="15441"/>
                  </a:lnTo>
                  <a:lnTo>
                    <a:pt x="9273" y="16049"/>
                  </a:lnTo>
                  <a:lnTo>
                    <a:pt x="9009" y="16643"/>
                  </a:lnTo>
                  <a:lnTo>
                    <a:pt x="8771" y="17251"/>
                  </a:lnTo>
                  <a:lnTo>
                    <a:pt x="8533" y="17859"/>
                  </a:lnTo>
                  <a:lnTo>
                    <a:pt x="8322" y="18479"/>
                  </a:lnTo>
                  <a:lnTo>
                    <a:pt x="8124" y="19100"/>
                  </a:lnTo>
                  <a:lnTo>
                    <a:pt x="7939" y="19734"/>
                  </a:lnTo>
                  <a:lnTo>
                    <a:pt x="7767" y="20368"/>
                  </a:lnTo>
                  <a:lnTo>
                    <a:pt x="7622" y="21002"/>
                  </a:lnTo>
                  <a:lnTo>
                    <a:pt x="7490" y="21649"/>
                  </a:lnTo>
                  <a:lnTo>
                    <a:pt x="7371" y="22297"/>
                  </a:lnTo>
                  <a:lnTo>
                    <a:pt x="7265" y="22944"/>
                  </a:lnTo>
                  <a:lnTo>
                    <a:pt x="7173" y="23604"/>
                  </a:lnTo>
                  <a:lnTo>
                    <a:pt x="7094" y="24265"/>
                  </a:lnTo>
                  <a:lnTo>
                    <a:pt x="7041" y="24925"/>
                  </a:lnTo>
                  <a:lnTo>
                    <a:pt x="7001" y="25585"/>
                  </a:lnTo>
                  <a:lnTo>
                    <a:pt x="6975" y="26259"/>
                  </a:lnTo>
                  <a:lnTo>
                    <a:pt x="6962" y="26933"/>
                  </a:lnTo>
                  <a:lnTo>
                    <a:pt x="6962" y="32493"/>
                  </a:lnTo>
                  <a:lnTo>
                    <a:pt x="252" y="45094"/>
                  </a:lnTo>
                  <a:lnTo>
                    <a:pt x="186" y="45226"/>
                  </a:lnTo>
                  <a:lnTo>
                    <a:pt x="133" y="45358"/>
                  </a:lnTo>
                  <a:lnTo>
                    <a:pt x="93" y="45490"/>
                  </a:lnTo>
                  <a:lnTo>
                    <a:pt x="54" y="45636"/>
                  </a:lnTo>
                  <a:lnTo>
                    <a:pt x="27" y="45768"/>
                  </a:lnTo>
                  <a:lnTo>
                    <a:pt x="1" y="45913"/>
                  </a:lnTo>
                  <a:lnTo>
                    <a:pt x="1" y="46058"/>
                  </a:lnTo>
                  <a:lnTo>
                    <a:pt x="1" y="46190"/>
                  </a:lnTo>
                  <a:lnTo>
                    <a:pt x="1" y="46336"/>
                  </a:lnTo>
                  <a:lnTo>
                    <a:pt x="14" y="46481"/>
                  </a:lnTo>
                  <a:lnTo>
                    <a:pt x="40" y="46613"/>
                  </a:lnTo>
                  <a:lnTo>
                    <a:pt x="80" y="46758"/>
                  </a:lnTo>
                  <a:lnTo>
                    <a:pt x="120" y="46890"/>
                  </a:lnTo>
                  <a:lnTo>
                    <a:pt x="172" y="47023"/>
                  </a:lnTo>
                  <a:lnTo>
                    <a:pt x="238" y="47155"/>
                  </a:lnTo>
                  <a:lnTo>
                    <a:pt x="304" y="47287"/>
                  </a:lnTo>
                  <a:lnTo>
                    <a:pt x="384" y="47406"/>
                  </a:lnTo>
                  <a:lnTo>
                    <a:pt x="476" y="47524"/>
                  </a:lnTo>
                  <a:lnTo>
                    <a:pt x="569" y="47630"/>
                  </a:lnTo>
                  <a:lnTo>
                    <a:pt x="674" y="47736"/>
                  </a:lnTo>
                  <a:lnTo>
                    <a:pt x="780" y="47828"/>
                  </a:lnTo>
                  <a:lnTo>
                    <a:pt x="886" y="47921"/>
                  </a:lnTo>
                  <a:lnTo>
                    <a:pt x="1005" y="48000"/>
                  </a:lnTo>
                  <a:lnTo>
                    <a:pt x="1123" y="48079"/>
                  </a:lnTo>
                  <a:lnTo>
                    <a:pt x="1242" y="48145"/>
                  </a:lnTo>
                  <a:lnTo>
                    <a:pt x="1374" y="48198"/>
                  </a:lnTo>
                  <a:lnTo>
                    <a:pt x="1506" y="48251"/>
                  </a:lnTo>
                  <a:lnTo>
                    <a:pt x="1652" y="48291"/>
                  </a:lnTo>
                  <a:lnTo>
                    <a:pt x="1784" y="48317"/>
                  </a:lnTo>
                  <a:lnTo>
                    <a:pt x="1929" y="48343"/>
                  </a:lnTo>
                  <a:lnTo>
                    <a:pt x="2074" y="48357"/>
                  </a:lnTo>
                  <a:lnTo>
                    <a:pt x="2220" y="48370"/>
                  </a:lnTo>
                  <a:lnTo>
                    <a:pt x="6962" y="48370"/>
                  </a:lnTo>
                  <a:lnTo>
                    <a:pt x="6962" y="53851"/>
                  </a:lnTo>
                  <a:lnTo>
                    <a:pt x="6975" y="54208"/>
                  </a:lnTo>
                  <a:lnTo>
                    <a:pt x="6988" y="54565"/>
                  </a:lnTo>
                  <a:lnTo>
                    <a:pt x="7001" y="54921"/>
                  </a:lnTo>
                  <a:lnTo>
                    <a:pt x="7041" y="55278"/>
                  </a:lnTo>
                  <a:lnTo>
                    <a:pt x="7080" y="55621"/>
                  </a:lnTo>
                  <a:lnTo>
                    <a:pt x="7133" y="55978"/>
                  </a:lnTo>
                  <a:lnTo>
                    <a:pt x="7186" y="56321"/>
                  </a:lnTo>
                  <a:lnTo>
                    <a:pt x="7252" y="56665"/>
                  </a:lnTo>
                  <a:lnTo>
                    <a:pt x="7318" y="56995"/>
                  </a:lnTo>
                  <a:lnTo>
                    <a:pt x="7411" y="57338"/>
                  </a:lnTo>
                  <a:lnTo>
                    <a:pt x="7503" y="57668"/>
                  </a:lnTo>
                  <a:lnTo>
                    <a:pt x="7596" y="57999"/>
                  </a:lnTo>
                  <a:lnTo>
                    <a:pt x="7701" y="58316"/>
                  </a:lnTo>
                  <a:lnTo>
                    <a:pt x="7820" y="58646"/>
                  </a:lnTo>
                  <a:lnTo>
                    <a:pt x="7939" y="58963"/>
                  </a:lnTo>
                  <a:lnTo>
                    <a:pt x="8058" y="59280"/>
                  </a:lnTo>
                  <a:lnTo>
                    <a:pt x="8203" y="59584"/>
                  </a:lnTo>
                  <a:lnTo>
                    <a:pt x="8348" y="59887"/>
                  </a:lnTo>
                  <a:lnTo>
                    <a:pt x="8494" y="60191"/>
                  </a:lnTo>
                  <a:lnTo>
                    <a:pt x="8652" y="60495"/>
                  </a:lnTo>
                  <a:lnTo>
                    <a:pt x="8811" y="60786"/>
                  </a:lnTo>
                  <a:lnTo>
                    <a:pt x="8982" y="61076"/>
                  </a:lnTo>
                  <a:lnTo>
                    <a:pt x="9167" y="61367"/>
                  </a:lnTo>
                  <a:lnTo>
                    <a:pt x="9352" y="61644"/>
                  </a:lnTo>
                  <a:lnTo>
                    <a:pt x="9537" y="61922"/>
                  </a:lnTo>
                  <a:lnTo>
                    <a:pt x="9735" y="62186"/>
                  </a:lnTo>
                  <a:lnTo>
                    <a:pt x="9947" y="62463"/>
                  </a:lnTo>
                  <a:lnTo>
                    <a:pt x="10158" y="62714"/>
                  </a:lnTo>
                  <a:lnTo>
                    <a:pt x="10369" y="62978"/>
                  </a:lnTo>
                  <a:lnTo>
                    <a:pt x="10594" y="63229"/>
                  </a:lnTo>
                  <a:lnTo>
                    <a:pt x="10818" y="63467"/>
                  </a:lnTo>
                  <a:lnTo>
                    <a:pt x="11056" y="63705"/>
                  </a:lnTo>
                  <a:lnTo>
                    <a:pt x="11294" y="63942"/>
                  </a:lnTo>
                  <a:lnTo>
                    <a:pt x="11545" y="64167"/>
                  </a:lnTo>
                  <a:lnTo>
                    <a:pt x="11796" y="64392"/>
                  </a:lnTo>
                  <a:lnTo>
                    <a:pt x="12047" y="64616"/>
                  </a:lnTo>
                  <a:lnTo>
                    <a:pt x="12311" y="64814"/>
                  </a:lnTo>
                  <a:lnTo>
                    <a:pt x="12575" y="65026"/>
                  </a:lnTo>
                  <a:lnTo>
                    <a:pt x="12839" y="65224"/>
                  </a:lnTo>
                  <a:lnTo>
                    <a:pt x="13117" y="65409"/>
                  </a:lnTo>
                  <a:lnTo>
                    <a:pt x="13407" y="65593"/>
                  </a:lnTo>
                  <a:lnTo>
                    <a:pt x="13685" y="65778"/>
                  </a:lnTo>
                  <a:lnTo>
                    <a:pt x="13975" y="65950"/>
                  </a:lnTo>
                  <a:lnTo>
                    <a:pt x="14266" y="66109"/>
                  </a:lnTo>
                  <a:lnTo>
                    <a:pt x="14570" y="66267"/>
                  </a:lnTo>
                  <a:lnTo>
                    <a:pt x="14873" y="66426"/>
                  </a:lnTo>
                  <a:lnTo>
                    <a:pt x="15177" y="66571"/>
                  </a:lnTo>
                  <a:lnTo>
                    <a:pt x="15494" y="66703"/>
                  </a:lnTo>
                  <a:lnTo>
                    <a:pt x="15798" y="66835"/>
                  </a:lnTo>
                  <a:lnTo>
                    <a:pt x="16128" y="66954"/>
                  </a:lnTo>
                  <a:lnTo>
                    <a:pt x="16445" y="67060"/>
                  </a:lnTo>
                  <a:lnTo>
                    <a:pt x="16775" y="67165"/>
                  </a:lnTo>
                  <a:lnTo>
                    <a:pt x="17092" y="67271"/>
                  </a:lnTo>
                  <a:lnTo>
                    <a:pt x="17436" y="67363"/>
                  </a:lnTo>
                  <a:lnTo>
                    <a:pt x="17766" y="67443"/>
                  </a:lnTo>
                  <a:lnTo>
                    <a:pt x="18109" y="67509"/>
                  </a:lnTo>
                  <a:lnTo>
                    <a:pt x="18453" y="67575"/>
                  </a:lnTo>
                  <a:lnTo>
                    <a:pt x="18796" y="67641"/>
                  </a:lnTo>
                  <a:lnTo>
                    <a:pt x="19140" y="67680"/>
                  </a:lnTo>
                  <a:lnTo>
                    <a:pt x="19483" y="67733"/>
                  </a:lnTo>
                  <a:lnTo>
                    <a:pt x="19840" y="67760"/>
                  </a:lnTo>
                  <a:lnTo>
                    <a:pt x="20196" y="67786"/>
                  </a:lnTo>
                  <a:lnTo>
                    <a:pt x="20553" y="67799"/>
                  </a:lnTo>
                  <a:lnTo>
                    <a:pt x="29218" y="67799"/>
                  </a:lnTo>
                  <a:lnTo>
                    <a:pt x="29218" y="73730"/>
                  </a:lnTo>
                  <a:lnTo>
                    <a:pt x="29231" y="73954"/>
                  </a:lnTo>
                  <a:lnTo>
                    <a:pt x="29270" y="74179"/>
                  </a:lnTo>
                  <a:lnTo>
                    <a:pt x="29323" y="74390"/>
                  </a:lnTo>
                  <a:lnTo>
                    <a:pt x="29389" y="74602"/>
                  </a:lnTo>
                  <a:lnTo>
                    <a:pt x="29482" y="74800"/>
                  </a:lnTo>
                  <a:lnTo>
                    <a:pt x="29601" y="74971"/>
                  </a:lnTo>
                  <a:lnTo>
                    <a:pt x="29733" y="75143"/>
                  </a:lnTo>
                  <a:lnTo>
                    <a:pt x="29865" y="75302"/>
                  </a:lnTo>
                  <a:lnTo>
                    <a:pt x="30023" y="75447"/>
                  </a:lnTo>
                  <a:lnTo>
                    <a:pt x="30195" y="75579"/>
                  </a:lnTo>
                  <a:lnTo>
                    <a:pt x="30380" y="75685"/>
                  </a:lnTo>
                  <a:lnTo>
                    <a:pt x="30578" y="75777"/>
                  </a:lnTo>
                  <a:lnTo>
                    <a:pt x="30789" y="75856"/>
                  </a:lnTo>
                  <a:lnTo>
                    <a:pt x="31001" y="75909"/>
                  </a:lnTo>
                  <a:lnTo>
                    <a:pt x="31212" y="75949"/>
                  </a:lnTo>
                  <a:lnTo>
                    <a:pt x="31450" y="75962"/>
                  </a:lnTo>
                  <a:lnTo>
                    <a:pt x="58593" y="75962"/>
                  </a:lnTo>
                  <a:lnTo>
                    <a:pt x="58818" y="75949"/>
                  </a:lnTo>
                  <a:lnTo>
                    <a:pt x="59042" y="75909"/>
                  </a:lnTo>
                  <a:lnTo>
                    <a:pt x="59253" y="75856"/>
                  </a:lnTo>
                  <a:lnTo>
                    <a:pt x="59465" y="75777"/>
                  </a:lnTo>
                  <a:lnTo>
                    <a:pt x="59650" y="75685"/>
                  </a:lnTo>
                  <a:lnTo>
                    <a:pt x="59835" y="75579"/>
                  </a:lnTo>
                  <a:lnTo>
                    <a:pt x="60006" y="75447"/>
                  </a:lnTo>
                  <a:lnTo>
                    <a:pt x="60165" y="75302"/>
                  </a:lnTo>
                  <a:lnTo>
                    <a:pt x="60310" y="75143"/>
                  </a:lnTo>
                  <a:lnTo>
                    <a:pt x="60442" y="74971"/>
                  </a:lnTo>
                  <a:lnTo>
                    <a:pt x="60548" y="74800"/>
                  </a:lnTo>
                  <a:lnTo>
                    <a:pt x="60640" y="74602"/>
                  </a:lnTo>
                  <a:lnTo>
                    <a:pt x="60720" y="74390"/>
                  </a:lnTo>
                  <a:lnTo>
                    <a:pt x="60772" y="74179"/>
                  </a:lnTo>
                  <a:lnTo>
                    <a:pt x="60812" y="73954"/>
                  </a:lnTo>
                  <a:lnTo>
                    <a:pt x="60812" y="73730"/>
                  </a:lnTo>
                  <a:lnTo>
                    <a:pt x="60812" y="26933"/>
                  </a:lnTo>
                  <a:lnTo>
                    <a:pt x="60812" y="26259"/>
                  </a:lnTo>
                  <a:lnTo>
                    <a:pt x="60786" y="25585"/>
                  </a:lnTo>
                  <a:lnTo>
                    <a:pt x="60746" y="24925"/>
                  </a:lnTo>
                  <a:lnTo>
                    <a:pt x="60693" y="24265"/>
                  </a:lnTo>
                  <a:lnTo>
                    <a:pt x="60614" y="23604"/>
                  </a:lnTo>
                  <a:lnTo>
                    <a:pt x="60521" y="22944"/>
                  </a:lnTo>
                  <a:lnTo>
                    <a:pt x="60416" y="22297"/>
                  </a:lnTo>
                  <a:lnTo>
                    <a:pt x="60297" y="21649"/>
                  </a:lnTo>
                  <a:lnTo>
                    <a:pt x="60165" y="21002"/>
                  </a:lnTo>
                  <a:lnTo>
                    <a:pt x="60006" y="20368"/>
                  </a:lnTo>
                  <a:lnTo>
                    <a:pt x="59848" y="19734"/>
                  </a:lnTo>
                  <a:lnTo>
                    <a:pt x="59663" y="19100"/>
                  </a:lnTo>
                  <a:lnTo>
                    <a:pt x="59465" y="18479"/>
                  </a:lnTo>
                  <a:lnTo>
                    <a:pt x="59253" y="17859"/>
                  </a:lnTo>
                  <a:lnTo>
                    <a:pt x="59016" y="17251"/>
                  </a:lnTo>
                  <a:lnTo>
                    <a:pt x="58778" y="16643"/>
                  </a:lnTo>
                  <a:lnTo>
                    <a:pt x="58514" y="16049"/>
                  </a:lnTo>
                  <a:lnTo>
                    <a:pt x="58250" y="15441"/>
                  </a:lnTo>
                  <a:lnTo>
                    <a:pt x="57959" y="14860"/>
                  </a:lnTo>
                  <a:lnTo>
                    <a:pt x="57655" y="14279"/>
                  </a:lnTo>
                  <a:lnTo>
                    <a:pt x="57338" y="13698"/>
                  </a:lnTo>
                  <a:lnTo>
                    <a:pt x="57008" y="13130"/>
                  </a:lnTo>
                  <a:lnTo>
                    <a:pt x="56665" y="12575"/>
                  </a:lnTo>
                  <a:lnTo>
                    <a:pt x="56295" y="12021"/>
                  </a:lnTo>
                  <a:lnTo>
                    <a:pt x="55925" y="11479"/>
                  </a:lnTo>
                  <a:lnTo>
                    <a:pt x="55529" y="10937"/>
                  </a:lnTo>
                  <a:lnTo>
                    <a:pt x="55132" y="10422"/>
                  </a:lnTo>
                  <a:lnTo>
                    <a:pt x="54710" y="9894"/>
                  </a:lnTo>
                  <a:lnTo>
                    <a:pt x="54287" y="9392"/>
                  </a:lnTo>
                  <a:lnTo>
                    <a:pt x="53838" y="8890"/>
                  </a:lnTo>
                  <a:lnTo>
                    <a:pt x="53389" y="8388"/>
                  </a:lnTo>
                  <a:lnTo>
                    <a:pt x="52913" y="7913"/>
                  </a:lnTo>
                  <a:lnTo>
                    <a:pt x="52425" y="7437"/>
                  </a:lnTo>
                  <a:lnTo>
                    <a:pt x="51936" y="6975"/>
                  </a:lnTo>
                  <a:lnTo>
                    <a:pt x="51434" y="6539"/>
                  </a:lnTo>
                  <a:lnTo>
                    <a:pt x="50919" y="6103"/>
                  </a:lnTo>
                  <a:lnTo>
                    <a:pt x="50404" y="5694"/>
                  </a:lnTo>
                  <a:lnTo>
                    <a:pt x="49876" y="5284"/>
                  </a:lnTo>
                  <a:lnTo>
                    <a:pt x="49334" y="4901"/>
                  </a:lnTo>
                  <a:lnTo>
                    <a:pt x="48792" y="4518"/>
                  </a:lnTo>
                  <a:lnTo>
                    <a:pt x="48238" y="4162"/>
                  </a:lnTo>
                  <a:lnTo>
                    <a:pt x="47683" y="3818"/>
                  </a:lnTo>
                  <a:lnTo>
                    <a:pt x="47115" y="3488"/>
                  </a:lnTo>
                  <a:lnTo>
                    <a:pt x="46547" y="3171"/>
                  </a:lnTo>
                  <a:lnTo>
                    <a:pt x="45966" y="2867"/>
                  </a:lnTo>
                  <a:lnTo>
                    <a:pt x="45371" y="2577"/>
                  </a:lnTo>
                  <a:lnTo>
                    <a:pt x="44777" y="2299"/>
                  </a:lnTo>
                  <a:lnTo>
                    <a:pt x="44183" y="2048"/>
                  </a:lnTo>
                  <a:lnTo>
                    <a:pt x="43575" y="1797"/>
                  </a:lnTo>
                  <a:lnTo>
                    <a:pt x="42954" y="1573"/>
                  </a:lnTo>
                  <a:lnTo>
                    <a:pt x="42334" y="1361"/>
                  </a:lnTo>
                  <a:lnTo>
                    <a:pt x="41713" y="1163"/>
                  </a:lnTo>
                  <a:lnTo>
                    <a:pt x="41079" y="978"/>
                  </a:lnTo>
                  <a:lnTo>
                    <a:pt x="40458" y="807"/>
                  </a:lnTo>
                  <a:lnTo>
                    <a:pt x="39811" y="661"/>
                  </a:lnTo>
                  <a:lnTo>
                    <a:pt x="39164" y="516"/>
                  </a:lnTo>
                  <a:lnTo>
                    <a:pt x="38516" y="397"/>
                  </a:lnTo>
                  <a:lnTo>
                    <a:pt x="37869" y="292"/>
                  </a:lnTo>
                  <a:lnTo>
                    <a:pt x="37222" y="199"/>
                  </a:lnTo>
                  <a:lnTo>
                    <a:pt x="36561" y="133"/>
                  </a:lnTo>
                  <a:lnTo>
                    <a:pt x="35901" y="80"/>
                  </a:lnTo>
                  <a:lnTo>
                    <a:pt x="35227" y="41"/>
                  </a:lnTo>
                  <a:lnTo>
                    <a:pt x="34567" y="14"/>
                  </a:lnTo>
                  <a:lnTo>
                    <a:pt x="338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16"/>
          <p:cNvGrpSpPr/>
          <p:nvPr/>
        </p:nvGrpSpPr>
        <p:grpSpPr>
          <a:xfrm>
            <a:off x="858278" y="2135259"/>
            <a:ext cx="292146" cy="365791"/>
            <a:chOff x="12198591" y="3102945"/>
            <a:chExt cx="627866" cy="784118"/>
          </a:xfrm>
        </p:grpSpPr>
        <p:sp>
          <p:nvSpPr>
            <p:cNvPr id="196" name="Google Shape;196;p16"/>
            <p:cNvSpPr/>
            <p:nvPr/>
          </p:nvSpPr>
          <p:spPr>
            <a:xfrm>
              <a:off x="12198591" y="3102945"/>
              <a:ext cx="627866" cy="784118"/>
            </a:xfrm>
            <a:custGeom>
              <a:avLst/>
              <a:gdLst/>
              <a:ahLst/>
              <a:cxnLst/>
              <a:rect l="l" t="t" r="r" b="b"/>
              <a:pathLst>
                <a:path w="60825" h="75962" extrusionOk="0">
                  <a:moveTo>
                    <a:pt x="33933" y="8903"/>
                  </a:moveTo>
                  <a:lnTo>
                    <a:pt x="34408" y="8917"/>
                  </a:lnTo>
                  <a:lnTo>
                    <a:pt x="34870" y="8956"/>
                  </a:lnTo>
                  <a:lnTo>
                    <a:pt x="35346" y="9009"/>
                  </a:lnTo>
                  <a:lnTo>
                    <a:pt x="35808" y="9088"/>
                  </a:lnTo>
                  <a:lnTo>
                    <a:pt x="36257" y="9194"/>
                  </a:lnTo>
                  <a:lnTo>
                    <a:pt x="36706" y="9313"/>
                  </a:lnTo>
                  <a:lnTo>
                    <a:pt x="37142" y="9458"/>
                  </a:lnTo>
                  <a:lnTo>
                    <a:pt x="37578" y="9617"/>
                  </a:lnTo>
                  <a:lnTo>
                    <a:pt x="38014" y="9802"/>
                  </a:lnTo>
                  <a:lnTo>
                    <a:pt x="38423" y="10013"/>
                  </a:lnTo>
                  <a:lnTo>
                    <a:pt x="38833" y="10237"/>
                  </a:lnTo>
                  <a:lnTo>
                    <a:pt x="39229" y="10488"/>
                  </a:lnTo>
                  <a:lnTo>
                    <a:pt x="39612" y="10753"/>
                  </a:lnTo>
                  <a:lnTo>
                    <a:pt x="39982" y="11030"/>
                  </a:lnTo>
                  <a:lnTo>
                    <a:pt x="40339" y="11334"/>
                  </a:lnTo>
                  <a:lnTo>
                    <a:pt x="40695" y="11664"/>
                  </a:lnTo>
                  <a:lnTo>
                    <a:pt x="40933" y="11902"/>
                  </a:lnTo>
                  <a:lnTo>
                    <a:pt x="41158" y="12153"/>
                  </a:lnTo>
                  <a:lnTo>
                    <a:pt x="41369" y="12404"/>
                  </a:lnTo>
                  <a:lnTo>
                    <a:pt x="41580" y="12655"/>
                  </a:lnTo>
                  <a:lnTo>
                    <a:pt x="41778" y="12919"/>
                  </a:lnTo>
                  <a:lnTo>
                    <a:pt x="41963" y="13196"/>
                  </a:lnTo>
                  <a:lnTo>
                    <a:pt x="42148" y="13473"/>
                  </a:lnTo>
                  <a:lnTo>
                    <a:pt x="42320" y="13751"/>
                  </a:lnTo>
                  <a:lnTo>
                    <a:pt x="42478" y="14041"/>
                  </a:lnTo>
                  <a:lnTo>
                    <a:pt x="42624" y="14332"/>
                  </a:lnTo>
                  <a:lnTo>
                    <a:pt x="42769" y="14623"/>
                  </a:lnTo>
                  <a:lnTo>
                    <a:pt x="42888" y="14926"/>
                  </a:lnTo>
                  <a:lnTo>
                    <a:pt x="43007" y="15230"/>
                  </a:lnTo>
                  <a:lnTo>
                    <a:pt x="43126" y="15547"/>
                  </a:lnTo>
                  <a:lnTo>
                    <a:pt x="43218" y="15851"/>
                  </a:lnTo>
                  <a:lnTo>
                    <a:pt x="43311" y="16168"/>
                  </a:lnTo>
                  <a:lnTo>
                    <a:pt x="43733" y="16181"/>
                  </a:lnTo>
                  <a:lnTo>
                    <a:pt x="44156" y="16221"/>
                  </a:lnTo>
                  <a:lnTo>
                    <a:pt x="44565" y="16260"/>
                  </a:lnTo>
                  <a:lnTo>
                    <a:pt x="44962" y="16340"/>
                  </a:lnTo>
                  <a:lnTo>
                    <a:pt x="45371" y="16432"/>
                  </a:lnTo>
                  <a:lnTo>
                    <a:pt x="45754" y="16538"/>
                  </a:lnTo>
                  <a:lnTo>
                    <a:pt x="46137" y="16670"/>
                  </a:lnTo>
                  <a:lnTo>
                    <a:pt x="46507" y="16815"/>
                  </a:lnTo>
                  <a:lnTo>
                    <a:pt x="46877" y="16987"/>
                  </a:lnTo>
                  <a:lnTo>
                    <a:pt x="47233" y="17172"/>
                  </a:lnTo>
                  <a:lnTo>
                    <a:pt x="47577" y="17370"/>
                  </a:lnTo>
                  <a:lnTo>
                    <a:pt x="47907" y="17581"/>
                  </a:lnTo>
                  <a:lnTo>
                    <a:pt x="48237" y="17806"/>
                  </a:lnTo>
                  <a:lnTo>
                    <a:pt x="48541" y="18057"/>
                  </a:lnTo>
                  <a:lnTo>
                    <a:pt x="48845" y="18308"/>
                  </a:lnTo>
                  <a:lnTo>
                    <a:pt x="49135" y="18585"/>
                  </a:lnTo>
                  <a:lnTo>
                    <a:pt x="49400" y="18876"/>
                  </a:lnTo>
                  <a:lnTo>
                    <a:pt x="49664" y="19166"/>
                  </a:lnTo>
                  <a:lnTo>
                    <a:pt x="49902" y="19483"/>
                  </a:lnTo>
                  <a:lnTo>
                    <a:pt x="50139" y="19800"/>
                  </a:lnTo>
                  <a:lnTo>
                    <a:pt x="50351" y="20144"/>
                  </a:lnTo>
                  <a:lnTo>
                    <a:pt x="50549" y="20487"/>
                  </a:lnTo>
                  <a:lnTo>
                    <a:pt x="50734" y="20844"/>
                  </a:lnTo>
                  <a:lnTo>
                    <a:pt x="50892" y="21200"/>
                  </a:lnTo>
                  <a:lnTo>
                    <a:pt x="51037" y="21583"/>
                  </a:lnTo>
                  <a:lnTo>
                    <a:pt x="51170" y="21953"/>
                  </a:lnTo>
                  <a:lnTo>
                    <a:pt x="51288" y="22349"/>
                  </a:lnTo>
                  <a:lnTo>
                    <a:pt x="51381" y="22746"/>
                  </a:lnTo>
                  <a:lnTo>
                    <a:pt x="51447" y="23155"/>
                  </a:lnTo>
                  <a:lnTo>
                    <a:pt x="51500" y="23565"/>
                  </a:lnTo>
                  <a:lnTo>
                    <a:pt x="51526" y="23987"/>
                  </a:lnTo>
                  <a:lnTo>
                    <a:pt x="51539" y="24410"/>
                  </a:lnTo>
                  <a:lnTo>
                    <a:pt x="51526" y="24833"/>
                  </a:lnTo>
                  <a:lnTo>
                    <a:pt x="51500" y="25242"/>
                  </a:lnTo>
                  <a:lnTo>
                    <a:pt x="51447" y="25652"/>
                  </a:lnTo>
                  <a:lnTo>
                    <a:pt x="51381" y="26061"/>
                  </a:lnTo>
                  <a:lnTo>
                    <a:pt x="51288" y="26457"/>
                  </a:lnTo>
                  <a:lnTo>
                    <a:pt x="51170" y="26853"/>
                  </a:lnTo>
                  <a:lnTo>
                    <a:pt x="51037" y="27237"/>
                  </a:lnTo>
                  <a:lnTo>
                    <a:pt x="50892" y="27606"/>
                  </a:lnTo>
                  <a:lnTo>
                    <a:pt x="50734" y="27976"/>
                  </a:lnTo>
                  <a:lnTo>
                    <a:pt x="50549" y="28333"/>
                  </a:lnTo>
                  <a:lnTo>
                    <a:pt x="50351" y="28676"/>
                  </a:lnTo>
                  <a:lnTo>
                    <a:pt x="50139" y="29006"/>
                  </a:lnTo>
                  <a:lnTo>
                    <a:pt x="49902" y="29323"/>
                  </a:lnTo>
                  <a:lnTo>
                    <a:pt x="49664" y="29640"/>
                  </a:lnTo>
                  <a:lnTo>
                    <a:pt x="49400" y="29944"/>
                  </a:lnTo>
                  <a:lnTo>
                    <a:pt x="49135" y="30222"/>
                  </a:lnTo>
                  <a:lnTo>
                    <a:pt x="48845" y="30499"/>
                  </a:lnTo>
                  <a:lnTo>
                    <a:pt x="48541" y="30750"/>
                  </a:lnTo>
                  <a:lnTo>
                    <a:pt x="48237" y="31001"/>
                  </a:lnTo>
                  <a:lnTo>
                    <a:pt x="47907" y="31225"/>
                  </a:lnTo>
                  <a:lnTo>
                    <a:pt x="47577" y="31450"/>
                  </a:lnTo>
                  <a:lnTo>
                    <a:pt x="47233" y="31648"/>
                  </a:lnTo>
                  <a:lnTo>
                    <a:pt x="46877" y="31820"/>
                  </a:lnTo>
                  <a:lnTo>
                    <a:pt x="46507" y="31992"/>
                  </a:lnTo>
                  <a:lnTo>
                    <a:pt x="46137" y="32137"/>
                  </a:lnTo>
                  <a:lnTo>
                    <a:pt x="45754" y="32269"/>
                  </a:lnTo>
                  <a:lnTo>
                    <a:pt x="45371" y="32375"/>
                  </a:lnTo>
                  <a:lnTo>
                    <a:pt x="44962" y="32467"/>
                  </a:lnTo>
                  <a:lnTo>
                    <a:pt x="44565" y="32546"/>
                  </a:lnTo>
                  <a:lnTo>
                    <a:pt x="44156" y="32599"/>
                  </a:lnTo>
                  <a:lnTo>
                    <a:pt x="43733" y="32626"/>
                  </a:lnTo>
                  <a:lnTo>
                    <a:pt x="43311" y="32639"/>
                  </a:lnTo>
                  <a:lnTo>
                    <a:pt x="24555" y="32639"/>
                  </a:lnTo>
                  <a:lnTo>
                    <a:pt x="24132" y="32626"/>
                  </a:lnTo>
                  <a:lnTo>
                    <a:pt x="23709" y="32599"/>
                  </a:lnTo>
                  <a:lnTo>
                    <a:pt x="23300" y="32546"/>
                  </a:lnTo>
                  <a:lnTo>
                    <a:pt x="22890" y="32467"/>
                  </a:lnTo>
                  <a:lnTo>
                    <a:pt x="22494" y="32375"/>
                  </a:lnTo>
                  <a:lnTo>
                    <a:pt x="22098" y="32269"/>
                  </a:lnTo>
                  <a:lnTo>
                    <a:pt x="21728" y="32137"/>
                  </a:lnTo>
                  <a:lnTo>
                    <a:pt x="21345" y="31992"/>
                  </a:lnTo>
                  <a:lnTo>
                    <a:pt x="20988" y="31820"/>
                  </a:lnTo>
                  <a:lnTo>
                    <a:pt x="20632" y="31648"/>
                  </a:lnTo>
                  <a:lnTo>
                    <a:pt x="20288" y="31450"/>
                  </a:lnTo>
                  <a:lnTo>
                    <a:pt x="19945" y="31225"/>
                  </a:lnTo>
                  <a:lnTo>
                    <a:pt x="19628" y="31001"/>
                  </a:lnTo>
                  <a:lnTo>
                    <a:pt x="19311" y="30750"/>
                  </a:lnTo>
                  <a:lnTo>
                    <a:pt x="19020" y="30499"/>
                  </a:lnTo>
                  <a:lnTo>
                    <a:pt x="18730" y="30222"/>
                  </a:lnTo>
                  <a:lnTo>
                    <a:pt x="18452" y="29944"/>
                  </a:lnTo>
                  <a:lnTo>
                    <a:pt x="18201" y="29640"/>
                  </a:lnTo>
                  <a:lnTo>
                    <a:pt x="17950" y="29323"/>
                  </a:lnTo>
                  <a:lnTo>
                    <a:pt x="17726" y="29006"/>
                  </a:lnTo>
                  <a:lnTo>
                    <a:pt x="17515" y="28676"/>
                  </a:lnTo>
                  <a:lnTo>
                    <a:pt x="17316" y="28333"/>
                  </a:lnTo>
                  <a:lnTo>
                    <a:pt x="17132" y="27976"/>
                  </a:lnTo>
                  <a:lnTo>
                    <a:pt x="16960" y="27606"/>
                  </a:lnTo>
                  <a:lnTo>
                    <a:pt x="16815" y="27237"/>
                  </a:lnTo>
                  <a:lnTo>
                    <a:pt x="16682" y="26853"/>
                  </a:lnTo>
                  <a:lnTo>
                    <a:pt x="16577" y="26457"/>
                  </a:lnTo>
                  <a:lnTo>
                    <a:pt x="16484" y="26061"/>
                  </a:lnTo>
                  <a:lnTo>
                    <a:pt x="16405" y="25652"/>
                  </a:lnTo>
                  <a:lnTo>
                    <a:pt x="16365" y="25242"/>
                  </a:lnTo>
                  <a:lnTo>
                    <a:pt x="16326" y="24833"/>
                  </a:lnTo>
                  <a:lnTo>
                    <a:pt x="16313" y="24410"/>
                  </a:lnTo>
                  <a:lnTo>
                    <a:pt x="16326" y="23987"/>
                  </a:lnTo>
                  <a:lnTo>
                    <a:pt x="16365" y="23565"/>
                  </a:lnTo>
                  <a:lnTo>
                    <a:pt x="16405" y="23155"/>
                  </a:lnTo>
                  <a:lnTo>
                    <a:pt x="16484" y="22746"/>
                  </a:lnTo>
                  <a:lnTo>
                    <a:pt x="16577" y="22349"/>
                  </a:lnTo>
                  <a:lnTo>
                    <a:pt x="16682" y="21953"/>
                  </a:lnTo>
                  <a:lnTo>
                    <a:pt x="16815" y="21583"/>
                  </a:lnTo>
                  <a:lnTo>
                    <a:pt x="16960" y="21200"/>
                  </a:lnTo>
                  <a:lnTo>
                    <a:pt x="17132" y="20844"/>
                  </a:lnTo>
                  <a:lnTo>
                    <a:pt x="17316" y="20487"/>
                  </a:lnTo>
                  <a:lnTo>
                    <a:pt x="17515" y="20144"/>
                  </a:lnTo>
                  <a:lnTo>
                    <a:pt x="17726" y="19800"/>
                  </a:lnTo>
                  <a:lnTo>
                    <a:pt x="17950" y="19483"/>
                  </a:lnTo>
                  <a:lnTo>
                    <a:pt x="18201" y="19166"/>
                  </a:lnTo>
                  <a:lnTo>
                    <a:pt x="18452" y="18876"/>
                  </a:lnTo>
                  <a:lnTo>
                    <a:pt x="18730" y="18585"/>
                  </a:lnTo>
                  <a:lnTo>
                    <a:pt x="19020" y="18308"/>
                  </a:lnTo>
                  <a:lnTo>
                    <a:pt x="19311" y="18057"/>
                  </a:lnTo>
                  <a:lnTo>
                    <a:pt x="19628" y="17806"/>
                  </a:lnTo>
                  <a:lnTo>
                    <a:pt x="19945" y="17581"/>
                  </a:lnTo>
                  <a:lnTo>
                    <a:pt x="20288" y="17370"/>
                  </a:lnTo>
                  <a:lnTo>
                    <a:pt x="20632" y="17172"/>
                  </a:lnTo>
                  <a:lnTo>
                    <a:pt x="20988" y="16987"/>
                  </a:lnTo>
                  <a:lnTo>
                    <a:pt x="21345" y="16815"/>
                  </a:lnTo>
                  <a:lnTo>
                    <a:pt x="21728" y="16670"/>
                  </a:lnTo>
                  <a:lnTo>
                    <a:pt x="22098" y="16538"/>
                  </a:lnTo>
                  <a:lnTo>
                    <a:pt x="22494" y="16432"/>
                  </a:lnTo>
                  <a:lnTo>
                    <a:pt x="22890" y="16340"/>
                  </a:lnTo>
                  <a:lnTo>
                    <a:pt x="23300" y="16260"/>
                  </a:lnTo>
                  <a:lnTo>
                    <a:pt x="23709" y="16221"/>
                  </a:lnTo>
                  <a:lnTo>
                    <a:pt x="24132" y="16181"/>
                  </a:lnTo>
                  <a:lnTo>
                    <a:pt x="24555" y="16168"/>
                  </a:lnTo>
                  <a:lnTo>
                    <a:pt x="24647" y="15851"/>
                  </a:lnTo>
                  <a:lnTo>
                    <a:pt x="24740" y="15547"/>
                  </a:lnTo>
                  <a:lnTo>
                    <a:pt x="24845" y="15230"/>
                  </a:lnTo>
                  <a:lnTo>
                    <a:pt x="24964" y="14926"/>
                  </a:lnTo>
                  <a:lnTo>
                    <a:pt x="25096" y="14623"/>
                  </a:lnTo>
                  <a:lnTo>
                    <a:pt x="25241" y="14332"/>
                  </a:lnTo>
                  <a:lnTo>
                    <a:pt x="25387" y="14041"/>
                  </a:lnTo>
                  <a:lnTo>
                    <a:pt x="25545" y="13751"/>
                  </a:lnTo>
                  <a:lnTo>
                    <a:pt x="25717" y="13473"/>
                  </a:lnTo>
                  <a:lnTo>
                    <a:pt x="25889" y="13196"/>
                  </a:lnTo>
                  <a:lnTo>
                    <a:pt x="26087" y="12919"/>
                  </a:lnTo>
                  <a:lnTo>
                    <a:pt x="26285" y="12655"/>
                  </a:lnTo>
                  <a:lnTo>
                    <a:pt x="26483" y="12404"/>
                  </a:lnTo>
                  <a:lnTo>
                    <a:pt x="26708" y="12153"/>
                  </a:lnTo>
                  <a:lnTo>
                    <a:pt x="26932" y="11902"/>
                  </a:lnTo>
                  <a:lnTo>
                    <a:pt x="27170" y="11664"/>
                  </a:lnTo>
                  <a:lnTo>
                    <a:pt x="27513" y="11334"/>
                  </a:lnTo>
                  <a:lnTo>
                    <a:pt x="27883" y="11030"/>
                  </a:lnTo>
                  <a:lnTo>
                    <a:pt x="28253" y="10753"/>
                  </a:lnTo>
                  <a:lnTo>
                    <a:pt x="28636" y="10488"/>
                  </a:lnTo>
                  <a:lnTo>
                    <a:pt x="29032" y="10237"/>
                  </a:lnTo>
                  <a:lnTo>
                    <a:pt x="29442" y="10013"/>
                  </a:lnTo>
                  <a:lnTo>
                    <a:pt x="29851" y="9802"/>
                  </a:lnTo>
                  <a:lnTo>
                    <a:pt x="30274" y="9617"/>
                  </a:lnTo>
                  <a:lnTo>
                    <a:pt x="30710" y="9458"/>
                  </a:lnTo>
                  <a:lnTo>
                    <a:pt x="31159" y="9313"/>
                  </a:lnTo>
                  <a:lnTo>
                    <a:pt x="31608" y="9194"/>
                  </a:lnTo>
                  <a:lnTo>
                    <a:pt x="32057" y="9088"/>
                  </a:lnTo>
                  <a:lnTo>
                    <a:pt x="32519" y="9009"/>
                  </a:lnTo>
                  <a:lnTo>
                    <a:pt x="32982" y="8956"/>
                  </a:lnTo>
                  <a:lnTo>
                    <a:pt x="33457" y="8917"/>
                  </a:lnTo>
                  <a:lnTo>
                    <a:pt x="33933" y="8903"/>
                  </a:lnTo>
                  <a:close/>
                  <a:moveTo>
                    <a:pt x="25030" y="37090"/>
                  </a:moveTo>
                  <a:lnTo>
                    <a:pt x="25255" y="37103"/>
                  </a:lnTo>
                  <a:lnTo>
                    <a:pt x="25479" y="37130"/>
                  </a:lnTo>
                  <a:lnTo>
                    <a:pt x="25691" y="37196"/>
                  </a:lnTo>
                  <a:lnTo>
                    <a:pt x="25889" y="37262"/>
                  </a:lnTo>
                  <a:lnTo>
                    <a:pt x="26087" y="37354"/>
                  </a:lnTo>
                  <a:lnTo>
                    <a:pt x="26272" y="37473"/>
                  </a:lnTo>
                  <a:lnTo>
                    <a:pt x="26443" y="37592"/>
                  </a:lnTo>
                  <a:lnTo>
                    <a:pt x="26602" y="37737"/>
                  </a:lnTo>
                  <a:lnTo>
                    <a:pt x="26747" y="37896"/>
                  </a:lnTo>
                  <a:lnTo>
                    <a:pt x="26879" y="38067"/>
                  </a:lnTo>
                  <a:lnTo>
                    <a:pt x="26985" y="38252"/>
                  </a:lnTo>
                  <a:lnTo>
                    <a:pt x="27077" y="38450"/>
                  </a:lnTo>
                  <a:lnTo>
                    <a:pt x="27157" y="38648"/>
                  </a:lnTo>
                  <a:lnTo>
                    <a:pt x="27210" y="38860"/>
                  </a:lnTo>
                  <a:lnTo>
                    <a:pt x="27249" y="39084"/>
                  </a:lnTo>
                  <a:lnTo>
                    <a:pt x="27249" y="39309"/>
                  </a:lnTo>
                  <a:lnTo>
                    <a:pt x="27249" y="42426"/>
                  </a:lnTo>
                  <a:lnTo>
                    <a:pt x="27249" y="42664"/>
                  </a:lnTo>
                  <a:lnTo>
                    <a:pt x="27210" y="42875"/>
                  </a:lnTo>
                  <a:lnTo>
                    <a:pt x="27157" y="43086"/>
                  </a:lnTo>
                  <a:lnTo>
                    <a:pt x="27077" y="43298"/>
                  </a:lnTo>
                  <a:lnTo>
                    <a:pt x="26985" y="43496"/>
                  </a:lnTo>
                  <a:lnTo>
                    <a:pt x="26879" y="43681"/>
                  </a:lnTo>
                  <a:lnTo>
                    <a:pt x="26747" y="43839"/>
                  </a:lnTo>
                  <a:lnTo>
                    <a:pt x="26602" y="43998"/>
                  </a:lnTo>
                  <a:lnTo>
                    <a:pt x="26443" y="44143"/>
                  </a:lnTo>
                  <a:lnTo>
                    <a:pt x="26272" y="44275"/>
                  </a:lnTo>
                  <a:lnTo>
                    <a:pt x="26087" y="44381"/>
                  </a:lnTo>
                  <a:lnTo>
                    <a:pt x="25889" y="44487"/>
                  </a:lnTo>
                  <a:lnTo>
                    <a:pt x="25691" y="44553"/>
                  </a:lnTo>
                  <a:lnTo>
                    <a:pt x="25479" y="44605"/>
                  </a:lnTo>
                  <a:lnTo>
                    <a:pt x="25255" y="44645"/>
                  </a:lnTo>
                  <a:lnTo>
                    <a:pt x="25030" y="44658"/>
                  </a:lnTo>
                  <a:lnTo>
                    <a:pt x="24806" y="44645"/>
                  </a:lnTo>
                  <a:lnTo>
                    <a:pt x="24581" y="44605"/>
                  </a:lnTo>
                  <a:lnTo>
                    <a:pt x="24370" y="44553"/>
                  </a:lnTo>
                  <a:lnTo>
                    <a:pt x="24158" y="44487"/>
                  </a:lnTo>
                  <a:lnTo>
                    <a:pt x="23973" y="44381"/>
                  </a:lnTo>
                  <a:lnTo>
                    <a:pt x="23789" y="44275"/>
                  </a:lnTo>
                  <a:lnTo>
                    <a:pt x="23617" y="44143"/>
                  </a:lnTo>
                  <a:lnTo>
                    <a:pt x="23458" y="43998"/>
                  </a:lnTo>
                  <a:lnTo>
                    <a:pt x="23313" y="43839"/>
                  </a:lnTo>
                  <a:lnTo>
                    <a:pt x="23181" y="43681"/>
                  </a:lnTo>
                  <a:lnTo>
                    <a:pt x="23075" y="43496"/>
                  </a:lnTo>
                  <a:lnTo>
                    <a:pt x="22983" y="43298"/>
                  </a:lnTo>
                  <a:lnTo>
                    <a:pt x="22904" y="43086"/>
                  </a:lnTo>
                  <a:lnTo>
                    <a:pt x="22851" y="42875"/>
                  </a:lnTo>
                  <a:lnTo>
                    <a:pt x="22811" y="42664"/>
                  </a:lnTo>
                  <a:lnTo>
                    <a:pt x="22798" y="42426"/>
                  </a:lnTo>
                  <a:lnTo>
                    <a:pt x="22798" y="39309"/>
                  </a:lnTo>
                  <a:lnTo>
                    <a:pt x="22811" y="39084"/>
                  </a:lnTo>
                  <a:lnTo>
                    <a:pt x="22851" y="38860"/>
                  </a:lnTo>
                  <a:lnTo>
                    <a:pt x="22904" y="38648"/>
                  </a:lnTo>
                  <a:lnTo>
                    <a:pt x="22983" y="38450"/>
                  </a:lnTo>
                  <a:lnTo>
                    <a:pt x="23075" y="38252"/>
                  </a:lnTo>
                  <a:lnTo>
                    <a:pt x="23181" y="38067"/>
                  </a:lnTo>
                  <a:lnTo>
                    <a:pt x="23313" y="37896"/>
                  </a:lnTo>
                  <a:lnTo>
                    <a:pt x="23458" y="37737"/>
                  </a:lnTo>
                  <a:lnTo>
                    <a:pt x="23617" y="37592"/>
                  </a:lnTo>
                  <a:lnTo>
                    <a:pt x="23789" y="37473"/>
                  </a:lnTo>
                  <a:lnTo>
                    <a:pt x="23973" y="37354"/>
                  </a:lnTo>
                  <a:lnTo>
                    <a:pt x="24158" y="37262"/>
                  </a:lnTo>
                  <a:lnTo>
                    <a:pt x="24370" y="37196"/>
                  </a:lnTo>
                  <a:lnTo>
                    <a:pt x="24581" y="37130"/>
                  </a:lnTo>
                  <a:lnTo>
                    <a:pt x="24806" y="37103"/>
                  </a:lnTo>
                  <a:lnTo>
                    <a:pt x="25030" y="37090"/>
                  </a:lnTo>
                  <a:close/>
                  <a:moveTo>
                    <a:pt x="33933" y="37090"/>
                  </a:moveTo>
                  <a:lnTo>
                    <a:pt x="34157" y="37103"/>
                  </a:lnTo>
                  <a:lnTo>
                    <a:pt x="34382" y="37130"/>
                  </a:lnTo>
                  <a:lnTo>
                    <a:pt x="34593" y="37196"/>
                  </a:lnTo>
                  <a:lnTo>
                    <a:pt x="34791" y="37262"/>
                  </a:lnTo>
                  <a:lnTo>
                    <a:pt x="34989" y="37354"/>
                  </a:lnTo>
                  <a:lnTo>
                    <a:pt x="35174" y="37473"/>
                  </a:lnTo>
                  <a:lnTo>
                    <a:pt x="35346" y="37592"/>
                  </a:lnTo>
                  <a:lnTo>
                    <a:pt x="35504" y="37737"/>
                  </a:lnTo>
                  <a:lnTo>
                    <a:pt x="35650" y="37896"/>
                  </a:lnTo>
                  <a:lnTo>
                    <a:pt x="35782" y="38067"/>
                  </a:lnTo>
                  <a:lnTo>
                    <a:pt x="35887" y="38252"/>
                  </a:lnTo>
                  <a:lnTo>
                    <a:pt x="35980" y="38450"/>
                  </a:lnTo>
                  <a:lnTo>
                    <a:pt x="36059" y="38648"/>
                  </a:lnTo>
                  <a:lnTo>
                    <a:pt x="36112" y="38860"/>
                  </a:lnTo>
                  <a:lnTo>
                    <a:pt x="36138" y="39084"/>
                  </a:lnTo>
                  <a:lnTo>
                    <a:pt x="36152" y="39309"/>
                  </a:lnTo>
                  <a:lnTo>
                    <a:pt x="36152" y="42426"/>
                  </a:lnTo>
                  <a:lnTo>
                    <a:pt x="36138" y="42664"/>
                  </a:lnTo>
                  <a:lnTo>
                    <a:pt x="36112" y="42875"/>
                  </a:lnTo>
                  <a:lnTo>
                    <a:pt x="36059" y="43086"/>
                  </a:lnTo>
                  <a:lnTo>
                    <a:pt x="35980" y="43298"/>
                  </a:lnTo>
                  <a:lnTo>
                    <a:pt x="35887" y="43496"/>
                  </a:lnTo>
                  <a:lnTo>
                    <a:pt x="35782" y="43681"/>
                  </a:lnTo>
                  <a:lnTo>
                    <a:pt x="35650" y="43839"/>
                  </a:lnTo>
                  <a:lnTo>
                    <a:pt x="35504" y="43998"/>
                  </a:lnTo>
                  <a:lnTo>
                    <a:pt x="35346" y="44143"/>
                  </a:lnTo>
                  <a:lnTo>
                    <a:pt x="35174" y="44275"/>
                  </a:lnTo>
                  <a:lnTo>
                    <a:pt x="34989" y="44381"/>
                  </a:lnTo>
                  <a:lnTo>
                    <a:pt x="34791" y="44487"/>
                  </a:lnTo>
                  <a:lnTo>
                    <a:pt x="34593" y="44553"/>
                  </a:lnTo>
                  <a:lnTo>
                    <a:pt x="34382" y="44605"/>
                  </a:lnTo>
                  <a:lnTo>
                    <a:pt x="34157" y="44645"/>
                  </a:lnTo>
                  <a:lnTo>
                    <a:pt x="33933" y="44658"/>
                  </a:lnTo>
                  <a:lnTo>
                    <a:pt x="33708" y="44645"/>
                  </a:lnTo>
                  <a:lnTo>
                    <a:pt x="33483" y="44605"/>
                  </a:lnTo>
                  <a:lnTo>
                    <a:pt x="33272" y="44553"/>
                  </a:lnTo>
                  <a:lnTo>
                    <a:pt x="33061" y="44487"/>
                  </a:lnTo>
                  <a:lnTo>
                    <a:pt x="32876" y="44381"/>
                  </a:lnTo>
                  <a:lnTo>
                    <a:pt x="32691" y="44275"/>
                  </a:lnTo>
                  <a:lnTo>
                    <a:pt x="32519" y="44143"/>
                  </a:lnTo>
                  <a:lnTo>
                    <a:pt x="32361" y="43998"/>
                  </a:lnTo>
                  <a:lnTo>
                    <a:pt x="32215" y="43839"/>
                  </a:lnTo>
                  <a:lnTo>
                    <a:pt x="32083" y="43681"/>
                  </a:lnTo>
                  <a:lnTo>
                    <a:pt x="31978" y="43496"/>
                  </a:lnTo>
                  <a:lnTo>
                    <a:pt x="31885" y="43298"/>
                  </a:lnTo>
                  <a:lnTo>
                    <a:pt x="31806" y="43086"/>
                  </a:lnTo>
                  <a:lnTo>
                    <a:pt x="31753" y="42875"/>
                  </a:lnTo>
                  <a:lnTo>
                    <a:pt x="31714" y="42664"/>
                  </a:lnTo>
                  <a:lnTo>
                    <a:pt x="31700" y="42426"/>
                  </a:lnTo>
                  <a:lnTo>
                    <a:pt x="31700" y="39309"/>
                  </a:lnTo>
                  <a:lnTo>
                    <a:pt x="31714" y="39084"/>
                  </a:lnTo>
                  <a:lnTo>
                    <a:pt x="31753" y="38860"/>
                  </a:lnTo>
                  <a:lnTo>
                    <a:pt x="31806" y="38648"/>
                  </a:lnTo>
                  <a:lnTo>
                    <a:pt x="31885" y="38450"/>
                  </a:lnTo>
                  <a:lnTo>
                    <a:pt x="31978" y="38252"/>
                  </a:lnTo>
                  <a:lnTo>
                    <a:pt x="32083" y="38067"/>
                  </a:lnTo>
                  <a:lnTo>
                    <a:pt x="32215" y="37896"/>
                  </a:lnTo>
                  <a:lnTo>
                    <a:pt x="32361" y="37737"/>
                  </a:lnTo>
                  <a:lnTo>
                    <a:pt x="32519" y="37592"/>
                  </a:lnTo>
                  <a:lnTo>
                    <a:pt x="32691" y="37473"/>
                  </a:lnTo>
                  <a:lnTo>
                    <a:pt x="32876" y="37354"/>
                  </a:lnTo>
                  <a:lnTo>
                    <a:pt x="33061" y="37262"/>
                  </a:lnTo>
                  <a:lnTo>
                    <a:pt x="33272" y="37196"/>
                  </a:lnTo>
                  <a:lnTo>
                    <a:pt x="33483" y="37130"/>
                  </a:lnTo>
                  <a:lnTo>
                    <a:pt x="33708" y="37103"/>
                  </a:lnTo>
                  <a:lnTo>
                    <a:pt x="33933" y="37090"/>
                  </a:lnTo>
                  <a:close/>
                  <a:moveTo>
                    <a:pt x="42835" y="37090"/>
                  </a:moveTo>
                  <a:lnTo>
                    <a:pt x="43060" y="37103"/>
                  </a:lnTo>
                  <a:lnTo>
                    <a:pt x="43284" y="37130"/>
                  </a:lnTo>
                  <a:lnTo>
                    <a:pt x="43495" y="37196"/>
                  </a:lnTo>
                  <a:lnTo>
                    <a:pt x="43694" y="37262"/>
                  </a:lnTo>
                  <a:lnTo>
                    <a:pt x="43892" y="37354"/>
                  </a:lnTo>
                  <a:lnTo>
                    <a:pt x="44077" y="37473"/>
                  </a:lnTo>
                  <a:lnTo>
                    <a:pt x="44248" y="37592"/>
                  </a:lnTo>
                  <a:lnTo>
                    <a:pt x="44407" y="37737"/>
                  </a:lnTo>
                  <a:lnTo>
                    <a:pt x="44552" y="37896"/>
                  </a:lnTo>
                  <a:lnTo>
                    <a:pt x="44671" y="38067"/>
                  </a:lnTo>
                  <a:lnTo>
                    <a:pt x="44790" y="38252"/>
                  </a:lnTo>
                  <a:lnTo>
                    <a:pt x="44882" y="38450"/>
                  </a:lnTo>
                  <a:lnTo>
                    <a:pt x="44962" y="38648"/>
                  </a:lnTo>
                  <a:lnTo>
                    <a:pt x="45014" y="38860"/>
                  </a:lnTo>
                  <a:lnTo>
                    <a:pt x="45041" y="39084"/>
                  </a:lnTo>
                  <a:lnTo>
                    <a:pt x="45054" y="39309"/>
                  </a:lnTo>
                  <a:lnTo>
                    <a:pt x="45054" y="42426"/>
                  </a:lnTo>
                  <a:lnTo>
                    <a:pt x="45041" y="42664"/>
                  </a:lnTo>
                  <a:lnTo>
                    <a:pt x="45014" y="42875"/>
                  </a:lnTo>
                  <a:lnTo>
                    <a:pt x="44962" y="43086"/>
                  </a:lnTo>
                  <a:lnTo>
                    <a:pt x="44882" y="43298"/>
                  </a:lnTo>
                  <a:lnTo>
                    <a:pt x="44790" y="43496"/>
                  </a:lnTo>
                  <a:lnTo>
                    <a:pt x="44671" y="43681"/>
                  </a:lnTo>
                  <a:lnTo>
                    <a:pt x="44552" y="43839"/>
                  </a:lnTo>
                  <a:lnTo>
                    <a:pt x="44407" y="43998"/>
                  </a:lnTo>
                  <a:lnTo>
                    <a:pt x="44248" y="44143"/>
                  </a:lnTo>
                  <a:lnTo>
                    <a:pt x="44077" y="44275"/>
                  </a:lnTo>
                  <a:lnTo>
                    <a:pt x="43892" y="44381"/>
                  </a:lnTo>
                  <a:lnTo>
                    <a:pt x="43694" y="44487"/>
                  </a:lnTo>
                  <a:lnTo>
                    <a:pt x="43495" y="44553"/>
                  </a:lnTo>
                  <a:lnTo>
                    <a:pt x="43284" y="44605"/>
                  </a:lnTo>
                  <a:lnTo>
                    <a:pt x="43060" y="44645"/>
                  </a:lnTo>
                  <a:lnTo>
                    <a:pt x="42835" y="44658"/>
                  </a:lnTo>
                  <a:lnTo>
                    <a:pt x="42610" y="44645"/>
                  </a:lnTo>
                  <a:lnTo>
                    <a:pt x="42386" y="44605"/>
                  </a:lnTo>
                  <a:lnTo>
                    <a:pt x="42175" y="44553"/>
                  </a:lnTo>
                  <a:lnTo>
                    <a:pt x="41963" y="44487"/>
                  </a:lnTo>
                  <a:lnTo>
                    <a:pt x="41765" y="44381"/>
                  </a:lnTo>
                  <a:lnTo>
                    <a:pt x="41593" y="44275"/>
                  </a:lnTo>
                  <a:lnTo>
                    <a:pt x="41422" y="44143"/>
                  </a:lnTo>
                  <a:lnTo>
                    <a:pt x="41263" y="43998"/>
                  </a:lnTo>
                  <a:lnTo>
                    <a:pt x="41118" y="43839"/>
                  </a:lnTo>
                  <a:lnTo>
                    <a:pt x="40986" y="43681"/>
                  </a:lnTo>
                  <a:lnTo>
                    <a:pt x="40880" y="43496"/>
                  </a:lnTo>
                  <a:lnTo>
                    <a:pt x="40775" y="43298"/>
                  </a:lnTo>
                  <a:lnTo>
                    <a:pt x="40708" y="43086"/>
                  </a:lnTo>
                  <a:lnTo>
                    <a:pt x="40656" y="42875"/>
                  </a:lnTo>
                  <a:lnTo>
                    <a:pt x="40616" y="42664"/>
                  </a:lnTo>
                  <a:lnTo>
                    <a:pt x="40603" y="42426"/>
                  </a:lnTo>
                  <a:lnTo>
                    <a:pt x="40603" y="39309"/>
                  </a:lnTo>
                  <a:lnTo>
                    <a:pt x="40616" y="39084"/>
                  </a:lnTo>
                  <a:lnTo>
                    <a:pt x="40656" y="38860"/>
                  </a:lnTo>
                  <a:lnTo>
                    <a:pt x="40708" y="38648"/>
                  </a:lnTo>
                  <a:lnTo>
                    <a:pt x="40775" y="38450"/>
                  </a:lnTo>
                  <a:lnTo>
                    <a:pt x="40880" y="38252"/>
                  </a:lnTo>
                  <a:lnTo>
                    <a:pt x="40986" y="38067"/>
                  </a:lnTo>
                  <a:lnTo>
                    <a:pt x="41118" y="37896"/>
                  </a:lnTo>
                  <a:lnTo>
                    <a:pt x="41263" y="37737"/>
                  </a:lnTo>
                  <a:lnTo>
                    <a:pt x="41422" y="37592"/>
                  </a:lnTo>
                  <a:lnTo>
                    <a:pt x="41593" y="37473"/>
                  </a:lnTo>
                  <a:lnTo>
                    <a:pt x="41765" y="37354"/>
                  </a:lnTo>
                  <a:lnTo>
                    <a:pt x="41963" y="37262"/>
                  </a:lnTo>
                  <a:lnTo>
                    <a:pt x="42175" y="37196"/>
                  </a:lnTo>
                  <a:lnTo>
                    <a:pt x="42386" y="37130"/>
                  </a:lnTo>
                  <a:lnTo>
                    <a:pt x="42610" y="37103"/>
                  </a:lnTo>
                  <a:lnTo>
                    <a:pt x="42835" y="37090"/>
                  </a:lnTo>
                  <a:close/>
                  <a:moveTo>
                    <a:pt x="33893" y="1"/>
                  </a:moveTo>
                  <a:lnTo>
                    <a:pt x="33219" y="14"/>
                  </a:lnTo>
                  <a:lnTo>
                    <a:pt x="32559" y="41"/>
                  </a:lnTo>
                  <a:lnTo>
                    <a:pt x="31898" y="80"/>
                  </a:lnTo>
                  <a:lnTo>
                    <a:pt x="31225" y="133"/>
                  </a:lnTo>
                  <a:lnTo>
                    <a:pt x="30578" y="199"/>
                  </a:lnTo>
                  <a:lnTo>
                    <a:pt x="29917" y="292"/>
                  </a:lnTo>
                  <a:lnTo>
                    <a:pt x="29270" y="397"/>
                  </a:lnTo>
                  <a:lnTo>
                    <a:pt x="28623" y="516"/>
                  </a:lnTo>
                  <a:lnTo>
                    <a:pt x="27976" y="661"/>
                  </a:lnTo>
                  <a:lnTo>
                    <a:pt x="27342" y="807"/>
                  </a:lnTo>
                  <a:lnTo>
                    <a:pt x="26708" y="978"/>
                  </a:lnTo>
                  <a:lnTo>
                    <a:pt x="26074" y="1163"/>
                  </a:lnTo>
                  <a:lnTo>
                    <a:pt x="25453" y="1361"/>
                  </a:lnTo>
                  <a:lnTo>
                    <a:pt x="24832" y="1573"/>
                  </a:lnTo>
                  <a:lnTo>
                    <a:pt x="24224" y="1797"/>
                  </a:lnTo>
                  <a:lnTo>
                    <a:pt x="23617" y="2048"/>
                  </a:lnTo>
                  <a:lnTo>
                    <a:pt x="23009" y="2299"/>
                  </a:lnTo>
                  <a:lnTo>
                    <a:pt x="22415" y="2577"/>
                  </a:lnTo>
                  <a:lnTo>
                    <a:pt x="21834" y="2867"/>
                  </a:lnTo>
                  <a:lnTo>
                    <a:pt x="21253" y="3171"/>
                  </a:lnTo>
                  <a:lnTo>
                    <a:pt x="20671" y="3488"/>
                  </a:lnTo>
                  <a:lnTo>
                    <a:pt x="20103" y="3818"/>
                  </a:lnTo>
                  <a:lnTo>
                    <a:pt x="19549" y="4162"/>
                  </a:lnTo>
                  <a:lnTo>
                    <a:pt x="18994" y="4518"/>
                  </a:lnTo>
                  <a:lnTo>
                    <a:pt x="18452" y="4901"/>
                  </a:lnTo>
                  <a:lnTo>
                    <a:pt x="17911" y="5284"/>
                  </a:lnTo>
                  <a:lnTo>
                    <a:pt x="17382" y="5694"/>
                  </a:lnTo>
                  <a:lnTo>
                    <a:pt x="16867" y="6103"/>
                  </a:lnTo>
                  <a:lnTo>
                    <a:pt x="16352" y="6539"/>
                  </a:lnTo>
                  <a:lnTo>
                    <a:pt x="15850" y="6975"/>
                  </a:lnTo>
                  <a:lnTo>
                    <a:pt x="15362" y="7437"/>
                  </a:lnTo>
                  <a:lnTo>
                    <a:pt x="14873" y="7913"/>
                  </a:lnTo>
                  <a:lnTo>
                    <a:pt x="14411" y="8388"/>
                  </a:lnTo>
                  <a:lnTo>
                    <a:pt x="13948" y="8890"/>
                  </a:lnTo>
                  <a:lnTo>
                    <a:pt x="13499" y="9392"/>
                  </a:lnTo>
                  <a:lnTo>
                    <a:pt x="13077" y="9894"/>
                  </a:lnTo>
                  <a:lnTo>
                    <a:pt x="12654" y="10422"/>
                  </a:lnTo>
                  <a:lnTo>
                    <a:pt x="12258" y="10937"/>
                  </a:lnTo>
                  <a:lnTo>
                    <a:pt x="11861" y="11479"/>
                  </a:lnTo>
                  <a:lnTo>
                    <a:pt x="11492" y="12021"/>
                  </a:lnTo>
                  <a:lnTo>
                    <a:pt x="11135" y="12575"/>
                  </a:lnTo>
                  <a:lnTo>
                    <a:pt x="10778" y="13130"/>
                  </a:lnTo>
                  <a:lnTo>
                    <a:pt x="10448" y="13698"/>
                  </a:lnTo>
                  <a:lnTo>
                    <a:pt x="10131" y="14279"/>
                  </a:lnTo>
                  <a:lnTo>
                    <a:pt x="9827" y="14860"/>
                  </a:lnTo>
                  <a:lnTo>
                    <a:pt x="9550" y="15441"/>
                  </a:lnTo>
                  <a:lnTo>
                    <a:pt x="9273" y="16049"/>
                  </a:lnTo>
                  <a:lnTo>
                    <a:pt x="9008" y="16643"/>
                  </a:lnTo>
                  <a:lnTo>
                    <a:pt x="8771" y="17251"/>
                  </a:lnTo>
                  <a:lnTo>
                    <a:pt x="8546" y="17859"/>
                  </a:lnTo>
                  <a:lnTo>
                    <a:pt x="8322" y="18479"/>
                  </a:lnTo>
                  <a:lnTo>
                    <a:pt x="8123" y="19100"/>
                  </a:lnTo>
                  <a:lnTo>
                    <a:pt x="7938" y="19734"/>
                  </a:lnTo>
                  <a:lnTo>
                    <a:pt x="7780" y="20368"/>
                  </a:lnTo>
                  <a:lnTo>
                    <a:pt x="7621" y="21002"/>
                  </a:lnTo>
                  <a:lnTo>
                    <a:pt x="7489" y="21649"/>
                  </a:lnTo>
                  <a:lnTo>
                    <a:pt x="7371" y="22297"/>
                  </a:lnTo>
                  <a:lnTo>
                    <a:pt x="7265" y="22944"/>
                  </a:lnTo>
                  <a:lnTo>
                    <a:pt x="7172" y="23604"/>
                  </a:lnTo>
                  <a:lnTo>
                    <a:pt x="7106" y="24265"/>
                  </a:lnTo>
                  <a:lnTo>
                    <a:pt x="7040" y="24925"/>
                  </a:lnTo>
                  <a:lnTo>
                    <a:pt x="7001" y="25585"/>
                  </a:lnTo>
                  <a:lnTo>
                    <a:pt x="6974" y="26259"/>
                  </a:lnTo>
                  <a:lnTo>
                    <a:pt x="6974" y="26933"/>
                  </a:lnTo>
                  <a:lnTo>
                    <a:pt x="6974" y="32493"/>
                  </a:lnTo>
                  <a:lnTo>
                    <a:pt x="264" y="45094"/>
                  </a:lnTo>
                  <a:lnTo>
                    <a:pt x="198" y="45226"/>
                  </a:lnTo>
                  <a:lnTo>
                    <a:pt x="146" y="45358"/>
                  </a:lnTo>
                  <a:lnTo>
                    <a:pt x="93" y="45490"/>
                  </a:lnTo>
                  <a:lnTo>
                    <a:pt x="53" y="45636"/>
                  </a:lnTo>
                  <a:lnTo>
                    <a:pt x="27" y="45768"/>
                  </a:lnTo>
                  <a:lnTo>
                    <a:pt x="13" y="45913"/>
                  </a:lnTo>
                  <a:lnTo>
                    <a:pt x="0" y="46058"/>
                  </a:lnTo>
                  <a:lnTo>
                    <a:pt x="0" y="46190"/>
                  </a:lnTo>
                  <a:lnTo>
                    <a:pt x="0" y="46336"/>
                  </a:lnTo>
                  <a:lnTo>
                    <a:pt x="27" y="46481"/>
                  </a:lnTo>
                  <a:lnTo>
                    <a:pt x="53" y="46613"/>
                  </a:lnTo>
                  <a:lnTo>
                    <a:pt x="80" y="46758"/>
                  </a:lnTo>
                  <a:lnTo>
                    <a:pt x="132" y="46890"/>
                  </a:lnTo>
                  <a:lnTo>
                    <a:pt x="185" y="47023"/>
                  </a:lnTo>
                  <a:lnTo>
                    <a:pt x="238" y="47155"/>
                  </a:lnTo>
                  <a:lnTo>
                    <a:pt x="317" y="47287"/>
                  </a:lnTo>
                  <a:lnTo>
                    <a:pt x="397" y="47406"/>
                  </a:lnTo>
                  <a:lnTo>
                    <a:pt x="476" y="47524"/>
                  </a:lnTo>
                  <a:lnTo>
                    <a:pt x="568" y="47630"/>
                  </a:lnTo>
                  <a:lnTo>
                    <a:pt x="674" y="47736"/>
                  </a:lnTo>
                  <a:lnTo>
                    <a:pt x="780" y="47828"/>
                  </a:lnTo>
                  <a:lnTo>
                    <a:pt x="885" y="47921"/>
                  </a:lnTo>
                  <a:lnTo>
                    <a:pt x="1004" y="48000"/>
                  </a:lnTo>
                  <a:lnTo>
                    <a:pt x="1123" y="48079"/>
                  </a:lnTo>
                  <a:lnTo>
                    <a:pt x="1255" y="48145"/>
                  </a:lnTo>
                  <a:lnTo>
                    <a:pt x="1387" y="48198"/>
                  </a:lnTo>
                  <a:lnTo>
                    <a:pt x="1519" y="48251"/>
                  </a:lnTo>
                  <a:lnTo>
                    <a:pt x="1651" y="48291"/>
                  </a:lnTo>
                  <a:lnTo>
                    <a:pt x="1797" y="48317"/>
                  </a:lnTo>
                  <a:lnTo>
                    <a:pt x="1929" y="48343"/>
                  </a:lnTo>
                  <a:lnTo>
                    <a:pt x="2074" y="48357"/>
                  </a:lnTo>
                  <a:lnTo>
                    <a:pt x="2219" y="48370"/>
                  </a:lnTo>
                  <a:lnTo>
                    <a:pt x="6974" y="48370"/>
                  </a:lnTo>
                  <a:lnTo>
                    <a:pt x="6974" y="53851"/>
                  </a:lnTo>
                  <a:lnTo>
                    <a:pt x="6974" y="54208"/>
                  </a:lnTo>
                  <a:lnTo>
                    <a:pt x="6987" y="54565"/>
                  </a:lnTo>
                  <a:lnTo>
                    <a:pt x="7014" y="54921"/>
                  </a:lnTo>
                  <a:lnTo>
                    <a:pt x="7040" y="55278"/>
                  </a:lnTo>
                  <a:lnTo>
                    <a:pt x="7080" y="55621"/>
                  </a:lnTo>
                  <a:lnTo>
                    <a:pt x="7133" y="55978"/>
                  </a:lnTo>
                  <a:lnTo>
                    <a:pt x="7186" y="56321"/>
                  </a:lnTo>
                  <a:lnTo>
                    <a:pt x="7252" y="56665"/>
                  </a:lnTo>
                  <a:lnTo>
                    <a:pt x="7331" y="56995"/>
                  </a:lnTo>
                  <a:lnTo>
                    <a:pt x="7410" y="57338"/>
                  </a:lnTo>
                  <a:lnTo>
                    <a:pt x="7503" y="57668"/>
                  </a:lnTo>
                  <a:lnTo>
                    <a:pt x="7595" y="57999"/>
                  </a:lnTo>
                  <a:lnTo>
                    <a:pt x="7701" y="58316"/>
                  </a:lnTo>
                  <a:lnTo>
                    <a:pt x="7820" y="58646"/>
                  </a:lnTo>
                  <a:lnTo>
                    <a:pt x="7938" y="58963"/>
                  </a:lnTo>
                  <a:lnTo>
                    <a:pt x="8071" y="59280"/>
                  </a:lnTo>
                  <a:lnTo>
                    <a:pt x="8203" y="59584"/>
                  </a:lnTo>
                  <a:lnTo>
                    <a:pt x="8348" y="59887"/>
                  </a:lnTo>
                  <a:lnTo>
                    <a:pt x="8493" y="60191"/>
                  </a:lnTo>
                  <a:lnTo>
                    <a:pt x="8652" y="60495"/>
                  </a:lnTo>
                  <a:lnTo>
                    <a:pt x="8823" y="60786"/>
                  </a:lnTo>
                  <a:lnTo>
                    <a:pt x="8995" y="61076"/>
                  </a:lnTo>
                  <a:lnTo>
                    <a:pt x="9167" y="61367"/>
                  </a:lnTo>
                  <a:lnTo>
                    <a:pt x="9352" y="61644"/>
                  </a:lnTo>
                  <a:lnTo>
                    <a:pt x="9550" y="61922"/>
                  </a:lnTo>
                  <a:lnTo>
                    <a:pt x="9748" y="62186"/>
                  </a:lnTo>
                  <a:lnTo>
                    <a:pt x="9946" y="62463"/>
                  </a:lnTo>
                  <a:lnTo>
                    <a:pt x="10157" y="62714"/>
                  </a:lnTo>
                  <a:lnTo>
                    <a:pt x="10369" y="62978"/>
                  </a:lnTo>
                  <a:lnTo>
                    <a:pt x="10593" y="63229"/>
                  </a:lnTo>
                  <a:lnTo>
                    <a:pt x="10831" y="63467"/>
                  </a:lnTo>
                  <a:lnTo>
                    <a:pt x="11056" y="63705"/>
                  </a:lnTo>
                  <a:lnTo>
                    <a:pt x="11293" y="63942"/>
                  </a:lnTo>
                  <a:lnTo>
                    <a:pt x="11544" y="64167"/>
                  </a:lnTo>
                  <a:lnTo>
                    <a:pt x="11795" y="64392"/>
                  </a:lnTo>
                  <a:lnTo>
                    <a:pt x="12046" y="64616"/>
                  </a:lnTo>
                  <a:lnTo>
                    <a:pt x="12310" y="64814"/>
                  </a:lnTo>
                  <a:lnTo>
                    <a:pt x="12575" y="65026"/>
                  </a:lnTo>
                  <a:lnTo>
                    <a:pt x="12852" y="65224"/>
                  </a:lnTo>
                  <a:lnTo>
                    <a:pt x="13129" y="65409"/>
                  </a:lnTo>
                  <a:lnTo>
                    <a:pt x="13407" y="65593"/>
                  </a:lnTo>
                  <a:lnTo>
                    <a:pt x="13684" y="65778"/>
                  </a:lnTo>
                  <a:lnTo>
                    <a:pt x="13975" y="65950"/>
                  </a:lnTo>
                  <a:lnTo>
                    <a:pt x="14279" y="66109"/>
                  </a:lnTo>
                  <a:lnTo>
                    <a:pt x="14569" y="66267"/>
                  </a:lnTo>
                  <a:lnTo>
                    <a:pt x="14873" y="66426"/>
                  </a:lnTo>
                  <a:lnTo>
                    <a:pt x="15177" y="66571"/>
                  </a:lnTo>
                  <a:lnTo>
                    <a:pt x="15494" y="66703"/>
                  </a:lnTo>
                  <a:lnTo>
                    <a:pt x="15811" y="66835"/>
                  </a:lnTo>
                  <a:lnTo>
                    <a:pt x="16128" y="66954"/>
                  </a:lnTo>
                  <a:lnTo>
                    <a:pt x="16445" y="67060"/>
                  </a:lnTo>
                  <a:lnTo>
                    <a:pt x="16775" y="67165"/>
                  </a:lnTo>
                  <a:lnTo>
                    <a:pt x="17105" y="67271"/>
                  </a:lnTo>
                  <a:lnTo>
                    <a:pt x="17435" y="67363"/>
                  </a:lnTo>
                  <a:lnTo>
                    <a:pt x="17766" y="67443"/>
                  </a:lnTo>
                  <a:lnTo>
                    <a:pt x="18109" y="67509"/>
                  </a:lnTo>
                  <a:lnTo>
                    <a:pt x="18452" y="67575"/>
                  </a:lnTo>
                  <a:lnTo>
                    <a:pt x="18796" y="67641"/>
                  </a:lnTo>
                  <a:lnTo>
                    <a:pt x="19139" y="67680"/>
                  </a:lnTo>
                  <a:lnTo>
                    <a:pt x="19496" y="67733"/>
                  </a:lnTo>
                  <a:lnTo>
                    <a:pt x="19839" y="67760"/>
                  </a:lnTo>
                  <a:lnTo>
                    <a:pt x="20196" y="67786"/>
                  </a:lnTo>
                  <a:lnTo>
                    <a:pt x="20552" y="67799"/>
                  </a:lnTo>
                  <a:lnTo>
                    <a:pt x="29217" y="67799"/>
                  </a:lnTo>
                  <a:lnTo>
                    <a:pt x="29217" y="73730"/>
                  </a:lnTo>
                  <a:lnTo>
                    <a:pt x="29230" y="73954"/>
                  </a:lnTo>
                  <a:lnTo>
                    <a:pt x="29270" y="74179"/>
                  </a:lnTo>
                  <a:lnTo>
                    <a:pt x="29323" y="74390"/>
                  </a:lnTo>
                  <a:lnTo>
                    <a:pt x="29402" y="74602"/>
                  </a:lnTo>
                  <a:lnTo>
                    <a:pt x="29495" y="74800"/>
                  </a:lnTo>
                  <a:lnTo>
                    <a:pt x="29600" y="74971"/>
                  </a:lnTo>
                  <a:lnTo>
                    <a:pt x="29732" y="75143"/>
                  </a:lnTo>
                  <a:lnTo>
                    <a:pt x="29878" y="75302"/>
                  </a:lnTo>
                  <a:lnTo>
                    <a:pt x="30036" y="75447"/>
                  </a:lnTo>
                  <a:lnTo>
                    <a:pt x="30208" y="75579"/>
                  </a:lnTo>
                  <a:lnTo>
                    <a:pt x="30393" y="75685"/>
                  </a:lnTo>
                  <a:lnTo>
                    <a:pt x="30578" y="75777"/>
                  </a:lnTo>
                  <a:lnTo>
                    <a:pt x="30789" y="75856"/>
                  </a:lnTo>
                  <a:lnTo>
                    <a:pt x="31000" y="75909"/>
                  </a:lnTo>
                  <a:lnTo>
                    <a:pt x="31225" y="75949"/>
                  </a:lnTo>
                  <a:lnTo>
                    <a:pt x="31449" y="75962"/>
                  </a:lnTo>
                  <a:lnTo>
                    <a:pt x="58593" y="75962"/>
                  </a:lnTo>
                  <a:lnTo>
                    <a:pt x="58830" y="75949"/>
                  </a:lnTo>
                  <a:lnTo>
                    <a:pt x="59042" y="75909"/>
                  </a:lnTo>
                  <a:lnTo>
                    <a:pt x="59253" y="75856"/>
                  </a:lnTo>
                  <a:lnTo>
                    <a:pt x="59464" y="75777"/>
                  </a:lnTo>
                  <a:lnTo>
                    <a:pt x="59662" y="75685"/>
                  </a:lnTo>
                  <a:lnTo>
                    <a:pt x="59847" y="75579"/>
                  </a:lnTo>
                  <a:lnTo>
                    <a:pt x="60006" y="75447"/>
                  </a:lnTo>
                  <a:lnTo>
                    <a:pt x="60164" y="75302"/>
                  </a:lnTo>
                  <a:lnTo>
                    <a:pt x="60310" y="75143"/>
                  </a:lnTo>
                  <a:lnTo>
                    <a:pt x="60442" y="74971"/>
                  </a:lnTo>
                  <a:lnTo>
                    <a:pt x="60547" y="74800"/>
                  </a:lnTo>
                  <a:lnTo>
                    <a:pt x="60653" y="74602"/>
                  </a:lnTo>
                  <a:lnTo>
                    <a:pt x="60719" y="74390"/>
                  </a:lnTo>
                  <a:lnTo>
                    <a:pt x="60772" y="74179"/>
                  </a:lnTo>
                  <a:lnTo>
                    <a:pt x="60812" y="73954"/>
                  </a:lnTo>
                  <a:lnTo>
                    <a:pt x="60825" y="73730"/>
                  </a:lnTo>
                  <a:lnTo>
                    <a:pt x="60825" y="26933"/>
                  </a:lnTo>
                  <a:lnTo>
                    <a:pt x="60812" y="26259"/>
                  </a:lnTo>
                  <a:lnTo>
                    <a:pt x="60785" y="25585"/>
                  </a:lnTo>
                  <a:lnTo>
                    <a:pt x="60746" y="24925"/>
                  </a:lnTo>
                  <a:lnTo>
                    <a:pt x="60693" y="24265"/>
                  </a:lnTo>
                  <a:lnTo>
                    <a:pt x="60614" y="23604"/>
                  </a:lnTo>
                  <a:lnTo>
                    <a:pt x="60534" y="22944"/>
                  </a:lnTo>
                  <a:lnTo>
                    <a:pt x="60429" y="22297"/>
                  </a:lnTo>
                  <a:lnTo>
                    <a:pt x="60310" y="21649"/>
                  </a:lnTo>
                  <a:lnTo>
                    <a:pt x="60164" y="21002"/>
                  </a:lnTo>
                  <a:lnTo>
                    <a:pt x="60019" y="20368"/>
                  </a:lnTo>
                  <a:lnTo>
                    <a:pt x="59847" y="19734"/>
                  </a:lnTo>
                  <a:lnTo>
                    <a:pt x="59662" y="19100"/>
                  </a:lnTo>
                  <a:lnTo>
                    <a:pt x="59464" y="18479"/>
                  </a:lnTo>
                  <a:lnTo>
                    <a:pt x="59253" y="17859"/>
                  </a:lnTo>
                  <a:lnTo>
                    <a:pt x="59028" y="17251"/>
                  </a:lnTo>
                  <a:lnTo>
                    <a:pt x="58778" y="16643"/>
                  </a:lnTo>
                  <a:lnTo>
                    <a:pt x="58527" y="16049"/>
                  </a:lnTo>
                  <a:lnTo>
                    <a:pt x="58249" y="15441"/>
                  </a:lnTo>
                  <a:lnTo>
                    <a:pt x="57959" y="14860"/>
                  </a:lnTo>
                  <a:lnTo>
                    <a:pt x="57655" y="14279"/>
                  </a:lnTo>
                  <a:lnTo>
                    <a:pt x="57338" y="13698"/>
                  </a:lnTo>
                  <a:lnTo>
                    <a:pt x="57008" y="13130"/>
                  </a:lnTo>
                  <a:lnTo>
                    <a:pt x="56664" y="12575"/>
                  </a:lnTo>
                  <a:lnTo>
                    <a:pt x="56308" y="12021"/>
                  </a:lnTo>
                  <a:lnTo>
                    <a:pt x="55925" y="11479"/>
                  </a:lnTo>
                  <a:lnTo>
                    <a:pt x="55541" y="10937"/>
                  </a:lnTo>
                  <a:lnTo>
                    <a:pt x="55132" y="10422"/>
                  </a:lnTo>
                  <a:lnTo>
                    <a:pt x="54723" y="9894"/>
                  </a:lnTo>
                  <a:lnTo>
                    <a:pt x="54287" y="9392"/>
                  </a:lnTo>
                  <a:lnTo>
                    <a:pt x="53838" y="8890"/>
                  </a:lnTo>
                  <a:lnTo>
                    <a:pt x="53389" y="8388"/>
                  </a:lnTo>
                  <a:lnTo>
                    <a:pt x="52913" y="7913"/>
                  </a:lnTo>
                  <a:lnTo>
                    <a:pt x="52438" y="7437"/>
                  </a:lnTo>
                  <a:lnTo>
                    <a:pt x="51936" y="6975"/>
                  </a:lnTo>
                  <a:lnTo>
                    <a:pt x="51434" y="6539"/>
                  </a:lnTo>
                  <a:lnTo>
                    <a:pt x="50932" y="6103"/>
                  </a:lnTo>
                  <a:lnTo>
                    <a:pt x="50403" y="5694"/>
                  </a:lnTo>
                  <a:lnTo>
                    <a:pt x="49875" y="5284"/>
                  </a:lnTo>
                  <a:lnTo>
                    <a:pt x="49347" y="4901"/>
                  </a:lnTo>
                  <a:lnTo>
                    <a:pt x="48805" y="4518"/>
                  </a:lnTo>
                  <a:lnTo>
                    <a:pt x="48250" y="4162"/>
                  </a:lnTo>
                  <a:lnTo>
                    <a:pt x="47683" y="3818"/>
                  </a:lnTo>
                  <a:lnTo>
                    <a:pt x="47115" y="3488"/>
                  </a:lnTo>
                  <a:lnTo>
                    <a:pt x="46547" y="3171"/>
                  </a:lnTo>
                  <a:lnTo>
                    <a:pt x="45965" y="2867"/>
                  </a:lnTo>
                  <a:lnTo>
                    <a:pt x="45371" y="2577"/>
                  </a:lnTo>
                  <a:lnTo>
                    <a:pt x="44777" y="2299"/>
                  </a:lnTo>
                  <a:lnTo>
                    <a:pt x="44182" y="2048"/>
                  </a:lnTo>
                  <a:lnTo>
                    <a:pt x="43575" y="1797"/>
                  </a:lnTo>
                  <a:lnTo>
                    <a:pt x="42954" y="1573"/>
                  </a:lnTo>
                  <a:lnTo>
                    <a:pt x="42346" y="1361"/>
                  </a:lnTo>
                  <a:lnTo>
                    <a:pt x="41712" y="1163"/>
                  </a:lnTo>
                  <a:lnTo>
                    <a:pt x="41092" y="978"/>
                  </a:lnTo>
                  <a:lnTo>
                    <a:pt x="40458" y="807"/>
                  </a:lnTo>
                  <a:lnTo>
                    <a:pt x="39810" y="661"/>
                  </a:lnTo>
                  <a:lnTo>
                    <a:pt x="39176" y="516"/>
                  </a:lnTo>
                  <a:lnTo>
                    <a:pt x="38529" y="397"/>
                  </a:lnTo>
                  <a:lnTo>
                    <a:pt x="37869" y="292"/>
                  </a:lnTo>
                  <a:lnTo>
                    <a:pt x="37221" y="199"/>
                  </a:lnTo>
                  <a:lnTo>
                    <a:pt x="36561" y="133"/>
                  </a:lnTo>
                  <a:lnTo>
                    <a:pt x="35901" y="80"/>
                  </a:lnTo>
                  <a:lnTo>
                    <a:pt x="35240" y="41"/>
                  </a:lnTo>
                  <a:lnTo>
                    <a:pt x="34567" y="14"/>
                  </a:lnTo>
                  <a:lnTo>
                    <a:pt x="338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a:off x="12412917" y="3240791"/>
              <a:ext cx="271750" cy="153124"/>
            </a:xfrm>
            <a:custGeom>
              <a:avLst/>
              <a:gdLst/>
              <a:ahLst/>
              <a:cxnLst/>
              <a:rect l="l" t="t" r="r" b="b"/>
              <a:pathLst>
                <a:path w="26326" h="14834" extrusionOk="0">
                  <a:moveTo>
                    <a:pt x="13170" y="1"/>
                  </a:moveTo>
                  <a:lnTo>
                    <a:pt x="12905" y="14"/>
                  </a:lnTo>
                  <a:lnTo>
                    <a:pt x="12641" y="27"/>
                  </a:lnTo>
                  <a:lnTo>
                    <a:pt x="12390" y="67"/>
                  </a:lnTo>
                  <a:lnTo>
                    <a:pt x="12139" y="106"/>
                  </a:lnTo>
                  <a:lnTo>
                    <a:pt x="11888" y="172"/>
                  </a:lnTo>
                  <a:lnTo>
                    <a:pt x="11651" y="238"/>
                  </a:lnTo>
                  <a:lnTo>
                    <a:pt x="11413" y="318"/>
                  </a:lnTo>
                  <a:lnTo>
                    <a:pt x="11175" y="410"/>
                  </a:lnTo>
                  <a:lnTo>
                    <a:pt x="10951" y="502"/>
                  </a:lnTo>
                  <a:lnTo>
                    <a:pt x="10726" y="621"/>
                  </a:lnTo>
                  <a:lnTo>
                    <a:pt x="10501" y="740"/>
                  </a:lnTo>
                  <a:lnTo>
                    <a:pt x="10303" y="872"/>
                  </a:lnTo>
                  <a:lnTo>
                    <a:pt x="10092" y="1018"/>
                  </a:lnTo>
                  <a:lnTo>
                    <a:pt x="9894" y="1176"/>
                  </a:lnTo>
                  <a:lnTo>
                    <a:pt x="9709" y="1335"/>
                  </a:lnTo>
                  <a:lnTo>
                    <a:pt x="9524" y="1493"/>
                  </a:lnTo>
                  <a:lnTo>
                    <a:pt x="9352" y="1678"/>
                  </a:lnTo>
                  <a:lnTo>
                    <a:pt x="9194" y="1863"/>
                  </a:lnTo>
                  <a:lnTo>
                    <a:pt x="9035" y="2048"/>
                  </a:lnTo>
                  <a:lnTo>
                    <a:pt x="8890" y="2259"/>
                  </a:lnTo>
                  <a:lnTo>
                    <a:pt x="8745" y="2457"/>
                  </a:lnTo>
                  <a:lnTo>
                    <a:pt x="8626" y="2669"/>
                  </a:lnTo>
                  <a:lnTo>
                    <a:pt x="8507" y="2893"/>
                  </a:lnTo>
                  <a:lnTo>
                    <a:pt x="8388" y="3118"/>
                  </a:lnTo>
                  <a:lnTo>
                    <a:pt x="8296" y="3355"/>
                  </a:lnTo>
                  <a:lnTo>
                    <a:pt x="8216" y="3580"/>
                  </a:lnTo>
                  <a:lnTo>
                    <a:pt x="8137" y="3831"/>
                  </a:lnTo>
                  <a:lnTo>
                    <a:pt x="8071" y="4069"/>
                  </a:lnTo>
                  <a:lnTo>
                    <a:pt x="8018" y="4320"/>
                  </a:lnTo>
                  <a:lnTo>
                    <a:pt x="7979" y="4584"/>
                  </a:lnTo>
                  <a:lnTo>
                    <a:pt x="7952" y="4835"/>
                  </a:lnTo>
                  <a:lnTo>
                    <a:pt x="7939" y="5099"/>
                  </a:lnTo>
                  <a:lnTo>
                    <a:pt x="7926" y="5324"/>
                  </a:lnTo>
                  <a:lnTo>
                    <a:pt x="7886" y="5535"/>
                  </a:lnTo>
                  <a:lnTo>
                    <a:pt x="7833" y="5746"/>
                  </a:lnTo>
                  <a:lnTo>
                    <a:pt x="7754" y="5944"/>
                  </a:lnTo>
                  <a:lnTo>
                    <a:pt x="7662" y="6142"/>
                  </a:lnTo>
                  <a:lnTo>
                    <a:pt x="7543" y="6314"/>
                  </a:lnTo>
                  <a:lnTo>
                    <a:pt x="7411" y="6486"/>
                  </a:lnTo>
                  <a:lnTo>
                    <a:pt x="7265" y="6631"/>
                  </a:lnTo>
                  <a:lnTo>
                    <a:pt x="7120" y="6776"/>
                  </a:lnTo>
                  <a:lnTo>
                    <a:pt x="6948" y="6895"/>
                  </a:lnTo>
                  <a:lnTo>
                    <a:pt x="6764" y="7014"/>
                  </a:lnTo>
                  <a:lnTo>
                    <a:pt x="6565" y="7093"/>
                  </a:lnTo>
                  <a:lnTo>
                    <a:pt x="6367" y="7173"/>
                  </a:lnTo>
                  <a:lnTo>
                    <a:pt x="6156" y="7226"/>
                  </a:lnTo>
                  <a:lnTo>
                    <a:pt x="5945" y="7252"/>
                  </a:lnTo>
                  <a:lnTo>
                    <a:pt x="5720" y="7265"/>
                  </a:lnTo>
                  <a:lnTo>
                    <a:pt x="3792" y="7265"/>
                  </a:lnTo>
                  <a:lnTo>
                    <a:pt x="3594" y="7278"/>
                  </a:lnTo>
                  <a:lnTo>
                    <a:pt x="3395" y="7292"/>
                  </a:lnTo>
                  <a:lnTo>
                    <a:pt x="3210" y="7318"/>
                  </a:lnTo>
                  <a:lnTo>
                    <a:pt x="3026" y="7344"/>
                  </a:lnTo>
                  <a:lnTo>
                    <a:pt x="2841" y="7384"/>
                  </a:lnTo>
                  <a:lnTo>
                    <a:pt x="2669" y="7437"/>
                  </a:lnTo>
                  <a:lnTo>
                    <a:pt x="2484" y="7503"/>
                  </a:lnTo>
                  <a:lnTo>
                    <a:pt x="2312" y="7569"/>
                  </a:lnTo>
                  <a:lnTo>
                    <a:pt x="2154" y="7648"/>
                  </a:lnTo>
                  <a:lnTo>
                    <a:pt x="1982" y="7727"/>
                  </a:lnTo>
                  <a:lnTo>
                    <a:pt x="1824" y="7820"/>
                  </a:lnTo>
                  <a:lnTo>
                    <a:pt x="1678" y="7912"/>
                  </a:lnTo>
                  <a:lnTo>
                    <a:pt x="1520" y="8018"/>
                  </a:lnTo>
                  <a:lnTo>
                    <a:pt x="1388" y="8137"/>
                  </a:lnTo>
                  <a:lnTo>
                    <a:pt x="1242" y="8256"/>
                  </a:lnTo>
                  <a:lnTo>
                    <a:pt x="1110" y="8375"/>
                  </a:lnTo>
                  <a:lnTo>
                    <a:pt x="991" y="8507"/>
                  </a:lnTo>
                  <a:lnTo>
                    <a:pt x="873" y="8652"/>
                  </a:lnTo>
                  <a:lnTo>
                    <a:pt x="754" y="8784"/>
                  </a:lnTo>
                  <a:lnTo>
                    <a:pt x="648" y="8943"/>
                  </a:lnTo>
                  <a:lnTo>
                    <a:pt x="556" y="9088"/>
                  </a:lnTo>
                  <a:lnTo>
                    <a:pt x="463" y="9246"/>
                  </a:lnTo>
                  <a:lnTo>
                    <a:pt x="384" y="9418"/>
                  </a:lnTo>
                  <a:lnTo>
                    <a:pt x="305" y="9577"/>
                  </a:lnTo>
                  <a:lnTo>
                    <a:pt x="239" y="9748"/>
                  </a:lnTo>
                  <a:lnTo>
                    <a:pt x="173" y="9933"/>
                  </a:lnTo>
                  <a:lnTo>
                    <a:pt x="120" y="10105"/>
                  </a:lnTo>
                  <a:lnTo>
                    <a:pt x="80" y="10290"/>
                  </a:lnTo>
                  <a:lnTo>
                    <a:pt x="54" y="10475"/>
                  </a:lnTo>
                  <a:lnTo>
                    <a:pt x="27" y="10660"/>
                  </a:lnTo>
                  <a:lnTo>
                    <a:pt x="14" y="10858"/>
                  </a:lnTo>
                  <a:lnTo>
                    <a:pt x="1" y="11056"/>
                  </a:lnTo>
                  <a:lnTo>
                    <a:pt x="14" y="11241"/>
                  </a:lnTo>
                  <a:lnTo>
                    <a:pt x="27" y="11439"/>
                  </a:lnTo>
                  <a:lnTo>
                    <a:pt x="54" y="11624"/>
                  </a:lnTo>
                  <a:lnTo>
                    <a:pt x="80" y="11809"/>
                  </a:lnTo>
                  <a:lnTo>
                    <a:pt x="120" y="11994"/>
                  </a:lnTo>
                  <a:lnTo>
                    <a:pt x="173" y="12179"/>
                  </a:lnTo>
                  <a:lnTo>
                    <a:pt x="239" y="12350"/>
                  </a:lnTo>
                  <a:lnTo>
                    <a:pt x="305" y="12522"/>
                  </a:lnTo>
                  <a:lnTo>
                    <a:pt x="384" y="12694"/>
                  </a:lnTo>
                  <a:lnTo>
                    <a:pt x="463" y="12852"/>
                  </a:lnTo>
                  <a:lnTo>
                    <a:pt x="556" y="13011"/>
                  </a:lnTo>
                  <a:lnTo>
                    <a:pt x="648" y="13169"/>
                  </a:lnTo>
                  <a:lnTo>
                    <a:pt x="754" y="13315"/>
                  </a:lnTo>
                  <a:lnTo>
                    <a:pt x="873" y="13460"/>
                  </a:lnTo>
                  <a:lnTo>
                    <a:pt x="991" y="13592"/>
                  </a:lnTo>
                  <a:lnTo>
                    <a:pt x="1110" y="13724"/>
                  </a:lnTo>
                  <a:lnTo>
                    <a:pt x="1242" y="13856"/>
                  </a:lnTo>
                  <a:lnTo>
                    <a:pt x="1388" y="13975"/>
                  </a:lnTo>
                  <a:lnTo>
                    <a:pt x="1520" y="14081"/>
                  </a:lnTo>
                  <a:lnTo>
                    <a:pt x="1678" y="14186"/>
                  </a:lnTo>
                  <a:lnTo>
                    <a:pt x="1824" y="14292"/>
                  </a:lnTo>
                  <a:lnTo>
                    <a:pt x="1982" y="14371"/>
                  </a:lnTo>
                  <a:lnTo>
                    <a:pt x="2154" y="14464"/>
                  </a:lnTo>
                  <a:lnTo>
                    <a:pt x="2312" y="14543"/>
                  </a:lnTo>
                  <a:lnTo>
                    <a:pt x="2484" y="14609"/>
                  </a:lnTo>
                  <a:lnTo>
                    <a:pt x="2669" y="14662"/>
                  </a:lnTo>
                  <a:lnTo>
                    <a:pt x="2841" y="14715"/>
                  </a:lnTo>
                  <a:lnTo>
                    <a:pt x="3026" y="14754"/>
                  </a:lnTo>
                  <a:lnTo>
                    <a:pt x="3210" y="14794"/>
                  </a:lnTo>
                  <a:lnTo>
                    <a:pt x="3395" y="14820"/>
                  </a:lnTo>
                  <a:lnTo>
                    <a:pt x="3594" y="14834"/>
                  </a:lnTo>
                  <a:lnTo>
                    <a:pt x="22746" y="14834"/>
                  </a:lnTo>
                  <a:lnTo>
                    <a:pt x="22931" y="14820"/>
                  </a:lnTo>
                  <a:lnTo>
                    <a:pt x="23129" y="14794"/>
                  </a:lnTo>
                  <a:lnTo>
                    <a:pt x="23314" y="14754"/>
                  </a:lnTo>
                  <a:lnTo>
                    <a:pt x="23485" y="14715"/>
                  </a:lnTo>
                  <a:lnTo>
                    <a:pt x="23670" y="14662"/>
                  </a:lnTo>
                  <a:lnTo>
                    <a:pt x="23842" y="14609"/>
                  </a:lnTo>
                  <a:lnTo>
                    <a:pt x="24014" y="14543"/>
                  </a:lnTo>
                  <a:lnTo>
                    <a:pt x="24185" y="14464"/>
                  </a:lnTo>
                  <a:lnTo>
                    <a:pt x="24344" y="14371"/>
                  </a:lnTo>
                  <a:lnTo>
                    <a:pt x="24502" y="14292"/>
                  </a:lnTo>
                  <a:lnTo>
                    <a:pt x="24661" y="14186"/>
                  </a:lnTo>
                  <a:lnTo>
                    <a:pt x="24806" y="14081"/>
                  </a:lnTo>
                  <a:lnTo>
                    <a:pt x="24951" y="13975"/>
                  </a:lnTo>
                  <a:lnTo>
                    <a:pt x="25084" y="13856"/>
                  </a:lnTo>
                  <a:lnTo>
                    <a:pt x="25216" y="13724"/>
                  </a:lnTo>
                  <a:lnTo>
                    <a:pt x="25348" y="13592"/>
                  </a:lnTo>
                  <a:lnTo>
                    <a:pt x="25467" y="13460"/>
                  </a:lnTo>
                  <a:lnTo>
                    <a:pt x="25572" y="13315"/>
                  </a:lnTo>
                  <a:lnTo>
                    <a:pt x="25678" y="13169"/>
                  </a:lnTo>
                  <a:lnTo>
                    <a:pt x="25784" y="13011"/>
                  </a:lnTo>
                  <a:lnTo>
                    <a:pt x="25876" y="12852"/>
                  </a:lnTo>
                  <a:lnTo>
                    <a:pt x="25955" y="12694"/>
                  </a:lnTo>
                  <a:lnTo>
                    <a:pt x="26035" y="12522"/>
                  </a:lnTo>
                  <a:lnTo>
                    <a:pt x="26101" y="12350"/>
                  </a:lnTo>
                  <a:lnTo>
                    <a:pt x="26167" y="12179"/>
                  </a:lnTo>
                  <a:lnTo>
                    <a:pt x="26206" y="11994"/>
                  </a:lnTo>
                  <a:lnTo>
                    <a:pt x="26259" y="11809"/>
                  </a:lnTo>
                  <a:lnTo>
                    <a:pt x="26286" y="11624"/>
                  </a:lnTo>
                  <a:lnTo>
                    <a:pt x="26312" y="11439"/>
                  </a:lnTo>
                  <a:lnTo>
                    <a:pt x="26325" y="11241"/>
                  </a:lnTo>
                  <a:lnTo>
                    <a:pt x="26325" y="11056"/>
                  </a:lnTo>
                  <a:lnTo>
                    <a:pt x="26325" y="10858"/>
                  </a:lnTo>
                  <a:lnTo>
                    <a:pt x="26312" y="10660"/>
                  </a:lnTo>
                  <a:lnTo>
                    <a:pt x="26286" y="10475"/>
                  </a:lnTo>
                  <a:lnTo>
                    <a:pt x="26259" y="10290"/>
                  </a:lnTo>
                  <a:lnTo>
                    <a:pt x="26206" y="10105"/>
                  </a:lnTo>
                  <a:lnTo>
                    <a:pt x="26167" y="9933"/>
                  </a:lnTo>
                  <a:lnTo>
                    <a:pt x="26101" y="9748"/>
                  </a:lnTo>
                  <a:lnTo>
                    <a:pt x="26035" y="9577"/>
                  </a:lnTo>
                  <a:lnTo>
                    <a:pt x="25955" y="9418"/>
                  </a:lnTo>
                  <a:lnTo>
                    <a:pt x="25876" y="9246"/>
                  </a:lnTo>
                  <a:lnTo>
                    <a:pt x="25784" y="9088"/>
                  </a:lnTo>
                  <a:lnTo>
                    <a:pt x="25678" y="8943"/>
                  </a:lnTo>
                  <a:lnTo>
                    <a:pt x="25572" y="8784"/>
                  </a:lnTo>
                  <a:lnTo>
                    <a:pt x="25467" y="8652"/>
                  </a:lnTo>
                  <a:lnTo>
                    <a:pt x="25348" y="8507"/>
                  </a:lnTo>
                  <a:lnTo>
                    <a:pt x="25216" y="8375"/>
                  </a:lnTo>
                  <a:lnTo>
                    <a:pt x="25084" y="8256"/>
                  </a:lnTo>
                  <a:lnTo>
                    <a:pt x="24951" y="8137"/>
                  </a:lnTo>
                  <a:lnTo>
                    <a:pt x="24806" y="8018"/>
                  </a:lnTo>
                  <a:lnTo>
                    <a:pt x="24661" y="7912"/>
                  </a:lnTo>
                  <a:lnTo>
                    <a:pt x="24502" y="7820"/>
                  </a:lnTo>
                  <a:lnTo>
                    <a:pt x="24344" y="7727"/>
                  </a:lnTo>
                  <a:lnTo>
                    <a:pt x="24185" y="7648"/>
                  </a:lnTo>
                  <a:lnTo>
                    <a:pt x="24014" y="7569"/>
                  </a:lnTo>
                  <a:lnTo>
                    <a:pt x="23842" y="7503"/>
                  </a:lnTo>
                  <a:lnTo>
                    <a:pt x="23670" y="7437"/>
                  </a:lnTo>
                  <a:lnTo>
                    <a:pt x="23485" y="7384"/>
                  </a:lnTo>
                  <a:lnTo>
                    <a:pt x="23314" y="7344"/>
                  </a:lnTo>
                  <a:lnTo>
                    <a:pt x="23129" y="7318"/>
                  </a:lnTo>
                  <a:lnTo>
                    <a:pt x="22931" y="7292"/>
                  </a:lnTo>
                  <a:lnTo>
                    <a:pt x="22746" y="7278"/>
                  </a:lnTo>
                  <a:lnTo>
                    <a:pt x="22548" y="7265"/>
                  </a:lnTo>
                  <a:lnTo>
                    <a:pt x="20619" y="7265"/>
                  </a:lnTo>
                  <a:lnTo>
                    <a:pt x="20395" y="7252"/>
                  </a:lnTo>
                  <a:lnTo>
                    <a:pt x="20170" y="7226"/>
                  </a:lnTo>
                  <a:lnTo>
                    <a:pt x="19959" y="7173"/>
                  </a:lnTo>
                  <a:lnTo>
                    <a:pt x="19761" y="7093"/>
                  </a:lnTo>
                  <a:lnTo>
                    <a:pt x="19576" y="7014"/>
                  </a:lnTo>
                  <a:lnTo>
                    <a:pt x="19391" y="6895"/>
                  </a:lnTo>
                  <a:lnTo>
                    <a:pt x="19219" y="6776"/>
                  </a:lnTo>
                  <a:lnTo>
                    <a:pt x="19061" y="6631"/>
                  </a:lnTo>
                  <a:lnTo>
                    <a:pt x="18915" y="6486"/>
                  </a:lnTo>
                  <a:lnTo>
                    <a:pt x="18796" y="6314"/>
                  </a:lnTo>
                  <a:lnTo>
                    <a:pt x="18677" y="6142"/>
                  </a:lnTo>
                  <a:lnTo>
                    <a:pt x="18585" y="5944"/>
                  </a:lnTo>
                  <a:lnTo>
                    <a:pt x="18506" y="5746"/>
                  </a:lnTo>
                  <a:lnTo>
                    <a:pt x="18440" y="5535"/>
                  </a:lnTo>
                  <a:lnTo>
                    <a:pt x="18413" y="5324"/>
                  </a:lnTo>
                  <a:lnTo>
                    <a:pt x="18387" y="5099"/>
                  </a:lnTo>
                  <a:lnTo>
                    <a:pt x="18374" y="4835"/>
                  </a:lnTo>
                  <a:lnTo>
                    <a:pt x="18347" y="4584"/>
                  </a:lnTo>
                  <a:lnTo>
                    <a:pt x="18308" y="4320"/>
                  </a:lnTo>
                  <a:lnTo>
                    <a:pt x="18268" y="4069"/>
                  </a:lnTo>
                  <a:lnTo>
                    <a:pt x="18202" y="3831"/>
                  </a:lnTo>
                  <a:lnTo>
                    <a:pt x="18123" y="3580"/>
                  </a:lnTo>
                  <a:lnTo>
                    <a:pt x="18043" y="3355"/>
                  </a:lnTo>
                  <a:lnTo>
                    <a:pt x="17938" y="3118"/>
                  </a:lnTo>
                  <a:lnTo>
                    <a:pt x="17832" y="2893"/>
                  </a:lnTo>
                  <a:lnTo>
                    <a:pt x="17713" y="2669"/>
                  </a:lnTo>
                  <a:lnTo>
                    <a:pt x="17581" y="2457"/>
                  </a:lnTo>
                  <a:lnTo>
                    <a:pt x="17449" y="2259"/>
                  </a:lnTo>
                  <a:lnTo>
                    <a:pt x="17304" y="2048"/>
                  </a:lnTo>
                  <a:lnTo>
                    <a:pt x="17145" y="1863"/>
                  </a:lnTo>
                  <a:lnTo>
                    <a:pt x="16987" y="1678"/>
                  </a:lnTo>
                  <a:lnTo>
                    <a:pt x="16802" y="1493"/>
                  </a:lnTo>
                  <a:lnTo>
                    <a:pt x="16630" y="1335"/>
                  </a:lnTo>
                  <a:lnTo>
                    <a:pt x="16432" y="1176"/>
                  </a:lnTo>
                  <a:lnTo>
                    <a:pt x="16247" y="1018"/>
                  </a:lnTo>
                  <a:lnTo>
                    <a:pt x="16036" y="872"/>
                  </a:lnTo>
                  <a:lnTo>
                    <a:pt x="15824" y="740"/>
                  </a:lnTo>
                  <a:lnTo>
                    <a:pt x="15613" y="621"/>
                  </a:lnTo>
                  <a:lnTo>
                    <a:pt x="15389" y="502"/>
                  </a:lnTo>
                  <a:lnTo>
                    <a:pt x="15164" y="410"/>
                  </a:lnTo>
                  <a:lnTo>
                    <a:pt x="14926" y="318"/>
                  </a:lnTo>
                  <a:lnTo>
                    <a:pt x="14689" y="238"/>
                  </a:lnTo>
                  <a:lnTo>
                    <a:pt x="14438" y="172"/>
                  </a:lnTo>
                  <a:lnTo>
                    <a:pt x="14200" y="106"/>
                  </a:lnTo>
                  <a:lnTo>
                    <a:pt x="13949" y="67"/>
                  </a:lnTo>
                  <a:lnTo>
                    <a:pt x="13685" y="27"/>
                  </a:lnTo>
                  <a:lnTo>
                    <a:pt x="13434" y="14"/>
                  </a:lnTo>
                  <a:lnTo>
                    <a:pt x="131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6"/>
          <p:cNvGrpSpPr/>
          <p:nvPr/>
        </p:nvGrpSpPr>
        <p:grpSpPr>
          <a:xfrm>
            <a:off x="858284" y="3744967"/>
            <a:ext cx="292151" cy="365724"/>
            <a:chOff x="9973731" y="1809742"/>
            <a:chExt cx="627876" cy="783973"/>
          </a:xfrm>
        </p:grpSpPr>
        <p:sp>
          <p:nvSpPr>
            <p:cNvPr id="199" name="Google Shape;199;p16"/>
            <p:cNvSpPr/>
            <p:nvPr/>
          </p:nvSpPr>
          <p:spPr>
            <a:xfrm>
              <a:off x="9973731" y="1809742"/>
              <a:ext cx="627876" cy="783973"/>
            </a:xfrm>
            <a:custGeom>
              <a:avLst/>
              <a:gdLst/>
              <a:ahLst/>
              <a:cxnLst/>
              <a:rect l="l" t="t" r="r" b="b"/>
              <a:pathLst>
                <a:path w="60826" h="75948" extrusionOk="0">
                  <a:moveTo>
                    <a:pt x="36549" y="8902"/>
                  </a:moveTo>
                  <a:lnTo>
                    <a:pt x="36747" y="8929"/>
                  </a:lnTo>
                  <a:lnTo>
                    <a:pt x="36932" y="8968"/>
                  </a:lnTo>
                  <a:lnTo>
                    <a:pt x="37103" y="9021"/>
                  </a:lnTo>
                  <a:lnTo>
                    <a:pt x="37275" y="9101"/>
                  </a:lnTo>
                  <a:lnTo>
                    <a:pt x="37434" y="9180"/>
                  </a:lnTo>
                  <a:lnTo>
                    <a:pt x="37592" y="9272"/>
                  </a:lnTo>
                  <a:lnTo>
                    <a:pt x="37737" y="9378"/>
                  </a:lnTo>
                  <a:lnTo>
                    <a:pt x="37883" y="9497"/>
                  </a:lnTo>
                  <a:lnTo>
                    <a:pt x="38001" y="9629"/>
                  </a:lnTo>
                  <a:lnTo>
                    <a:pt x="38120" y="9774"/>
                  </a:lnTo>
                  <a:lnTo>
                    <a:pt x="38226" y="9919"/>
                  </a:lnTo>
                  <a:lnTo>
                    <a:pt x="38318" y="10078"/>
                  </a:lnTo>
                  <a:lnTo>
                    <a:pt x="38398" y="10236"/>
                  </a:lnTo>
                  <a:lnTo>
                    <a:pt x="38464" y="10421"/>
                  </a:lnTo>
                  <a:lnTo>
                    <a:pt x="38517" y="10593"/>
                  </a:lnTo>
                  <a:lnTo>
                    <a:pt x="38702" y="10646"/>
                  </a:lnTo>
                  <a:lnTo>
                    <a:pt x="38873" y="10712"/>
                  </a:lnTo>
                  <a:lnTo>
                    <a:pt x="39032" y="10791"/>
                  </a:lnTo>
                  <a:lnTo>
                    <a:pt x="39190" y="10884"/>
                  </a:lnTo>
                  <a:lnTo>
                    <a:pt x="39349" y="10989"/>
                  </a:lnTo>
                  <a:lnTo>
                    <a:pt x="39481" y="11108"/>
                  </a:lnTo>
                  <a:lnTo>
                    <a:pt x="39613" y="11227"/>
                  </a:lnTo>
                  <a:lnTo>
                    <a:pt x="39732" y="11372"/>
                  </a:lnTo>
                  <a:lnTo>
                    <a:pt x="39837" y="11518"/>
                  </a:lnTo>
                  <a:lnTo>
                    <a:pt x="39930" y="11676"/>
                  </a:lnTo>
                  <a:lnTo>
                    <a:pt x="40022" y="11835"/>
                  </a:lnTo>
                  <a:lnTo>
                    <a:pt x="40088" y="12006"/>
                  </a:lnTo>
                  <a:lnTo>
                    <a:pt x="40141" y="12191"/>
                  </a:lnTo>
                  <a:lnTo>
                    <a:pt x="40181" y="12376"/>
                  </a:lnTo>
                  <a:lnTo>
                    <a:pt x="40207" y="12561"/>
                  </a:lnTo>
                  <a:lnTo>
                    <a:pt x="40220" y="12759"/>
                  </a:lnTo>
                  <a:lnTo>
                    <a:pt x="40207" y="12944"/>
                  </a:lnTo>
                  <a:lnTo>
                    <a:pt x="40181" y="13142"/>
                  </a:lnTo>
                  <a:lnTo>
                    <a:pt x="40141" y="13327"/>
                  </a:lnTo>
                  <a:lnTo>
                    <a:pt x="40088" y="13499"/>
                  </a:lnTo>
                  <a:lnTo>
                    <a:pt x="40022" y="13671"/>
                  </a:lnTo>
                  <a:lnTo>
                    <a:pt x="39930" y="13829"/>
                  </a:lnTo>
                  <a:lnTo>
                    <a:pt x="39837" y="13988"/>
                  </a:lnTo>
                  <a:lnTo>
                    <a:pt x="39732" y="14133"/>
                  </a:lnTo>
                  <a:lnTo>
                    <a:pt x="39613" y="14278"/>
                  </a:lnTo>
                  <a:lnTo>
                    <a:pt x="39481" y="14397"/>
                  </a:lnTo>
                  <a:lnTo>
                    <a:pt x="39349" y="14516"/>
                  </a:lnTo>
                  <a:lnTo>
                    <a:pt x="39190" y="14622"/>
                  </a:lnTo>
                  <a:lnTo>
                    <a:pt x="39032" y="14714"/>
                  </a:lnTo>
                  <a:lnTo>
                    <a:pt x="38873" y="14793"/>
                  </a:lnTo>
                  <a:lnTo>
                    <a:pt x="38702" y="14859"/>
                  </a:lnTo>
                  <a:lnTo>
                    <a:pt x="38517" y="14912"/>
                  </a:lnTo>
                  <a:lnTo>
                    <a:pt x="38464" y="15097"/>
                  </a:lnTo>
                  <a:lnTo>
                    <a:pt x="38398" y="15269"/>
                  </a:lnTo>
                  <a:lnTo>
                    <a:pt x="38318" y="15427"/>
                  </a:lnTo>
                  <a:lnTo>
                    <a:pt x="38226" y="15586"/>
                  </a:lnTo>
                  <a:lnTo>
                    <a:pt x="38120" y="15744"/>
                  </a:lnTo>
                  <a:lnTo>
                    <a:pt x="38001" y="15876"/>
                  </a:lnTo>
                  <a:lnTo>
                    <a:pt x="37883" y="16008"/>
                  </a:lnTo>
                  <a:lnTo>
                    <a:pt x="37737" y="16127"/>
                  </a:lnTo>
                  <a:lnTo>
                    <a:pt x="37592" y="16233"/>
                  </a:lnTo>
                  <a:lnTo>
                    <a:pt x="37434" y="16325"/>
                  </a:lnTo>
                  <a:lnTo>
                    <a:pt x="37275" y="16418"/>
                  </a:lnTo>
                  <a:lnTo>
                    <a:pt x="37103" y="16484"/>
                  </a:lnTo>
                  <a:lnTo>
                    <a:pt x="36932" y="16537"/>
                  </a:lnTo>
                  <a:lnTo>
                    <a:pt x="36747" y="16576"/>
                  </a:lnTo>
                  <a:lnTo>
                    <a:pt x="36549" y="16603"/>
                  </a:lnTo>
                  <a:lnTo>
                    <a:pt x="36364" y="16616"/>
                  </a:lnTo>
                  <a:lnTo>
                    <a:pt x="36166" y="16603"/>
                  </a:lnTo>
                  <a:lnTo>
                    <a:pt x="35981" y="16576"/>
                  </a:lnTo>
                  <a:lnTo>
                    <a:pt x="35796" y="16537"/>
                  </a:lnTo>
                  <a:lnTo>
                    <a:pt x="35611" y="16484"/>
                  </a:lnTo>
                  <a:lnTo>
                    <a:pt x="35439" y="16418"/>
                  </a:lnTo>
                  <a:lnTo>
                    <a:pt x="35281" y="16325"/>
                  </a:lnTo>
                  <a:lnTo>
                    <a:pt x="35122" y="16233"/>
                  </a:lnTo>
                  <a:lnTo>
                    <a:pt x="34977" y="16127"/>
                  </a:lnTo>
                  <a:lnTo>
                    <a:pt x="34845" y="16008"/>
                  </a:lnTo>
                  <a:lnTo>
                    <a:pt x="34713" y="15876"/>
                  </a:lnTo>
                  <a:lnTo>
                    <a:pt x="34594" y="15744"/>
                  </a:lnTo>
                  <a:lnTo>
                    <a:pt x="34488" y="15586"/>
                  </a:lnTo>
                  <a:lnTo>
                    <a:pt x="34396" y="15427"/>
                  </a:lnTo>
                  <a:lnTo>
                    <a:pt x="34316" y="15269"/>
                  </a:lnTo>
                  <a:lnTo>
                    <a:pt x="34250" y="15097"/>
                  </a:lnTo>
                  <a:lnTo>
                    <a:pt x="34197" y="14912"/>
                  </a:lnTo>
                  <a:lnTo>
                    <a:pt x="34026" y="14859"/>
                  </a:lnTo>
                  <a:lnTo>
                    <a:pt x="33841" y="14793"/>
                  </a:lnTo>
                  <a:lnTo>
                    <a:pt x="33682" y="14714"/>
                  </a:lnTo>
                  <a:lnTo>
                    <a:pt x="33524" y="14622"/>
                  </a:lnTo>
                  <a:lnTo>
                    <a:pt x="33379" y="14516"/>
                  </a:lnTo>
                  <a:lnTo>
                    <a:pt x="33233" y="14397"/>
                  </a:lnTo>
                  <a:lnTo>
                    <a:pt x="33101" y="14278"/>
                  </a:lnTo>
                  <a:lnTo>
                    <a:pt x="32982" y="14133"/>
                  </a:lnTo>
                  <a:lnTo>
                    <a:pt x="32877" y="13988"/>
                  </a:lnTo>
                  <a:lnTo>
                    <a:pt x="32784" y="13829"/>
                  </a:lnTo>
                  <a:lnTo>
                    <a:pt x="32705" y="13671"/>
                  </a:lnTo>
                  <a:lnTo>
                    <a:pt x="32626" y="13499"/>
                  </a:lnTo>
                  <a:lnTo>
                    <a:pt x="32573" y="13327"/>
                  </a:lnTo>
                  <a:lnTo>
                    <a:pt x="32533" y="13142"/>
                  </a:lnTo>
                  <a:lnTo>
                    <a:pt x="32507" y="12944"/>
                  </a:lnTo>
                  <a:lnTo>
                    <a:pt x="32507" y="12759"/>
                  </a:lnTo>
                  <a:lnTo>
                    <a:pt x="32507" y="12561"/>
                  </a:lnTo>
                  <a:lnTo>
                    <a:pt x="32533" y="12376"/>
                  </a:lnTo>
                  <a:lnTo>
                    <a:pt x="32573" y="12191"/>
                  </a:lnTo>
                  <a:lnTo>
                    <a:pt x="32626" y="12006"/>
                  </a:lnTo>
                  <a:lnTo>
                    <a:pt x="32705" y="11835"/>
                  </a:lnTo>
                  <a:lnTo>
                    <a:pt x="32784" y="11676"/>
                  </a:lnTo>
                  <a:lnTo>
                    <a:pt x="32877" y="11518"/>
                  </a:lnTo>
                  <a:lnTo>
                    <a:pt x="32982" y="11372"/>
                  </a:lnTo>
                  <a:lnTo>
                    <a:pt x="33101" y="11227"/>
                  </a:lnTo>
                  <a:lnTo>
                    <a:pt x="33233" y="11108"/>
                  </a:lnTo>
                  <a:lnTo>
                    <a:pt x="33379" y="10989"/>
                  </a:lnTo>
                  <a:lnTo>
                    <a:pt x="33524" y="10884"/>
                  </a:lnTo>
                  <a:lnTo>
                    <a:pt x="33682" y="10791"/>
                  </a:lnTo>
                  <a:lnTo>
                    <a:pt x="33841" y="10712"/>
                  </a:lnTo>
                  <a:lnTo>
                    <a:pt x="34026" y="10646"/>
                  </a:lnTo>
                  <a:lnTo>
                    <a:pt x="34197" y="10593"/>
                  </a:lnTo>
                  <a:lnTo>
                    <a:pt x="34250" y="10421"/>
                  </a:lnTo>
                  <a:lnTo>
                    <a:pt x="34316" y="10236"/>
                  </a:lnTo>
                  <a:lnTo>
                    <a:pt x="34396" y="10078"/>
                  </a:lnTo>
                  <a:lnTo>
                    <a:pt x="34488" y="9919"/>
                  </a:lnTo>
                  <a:lnTo>
                    <a:pt x="34594" y="9774"/>
                  </a:lnTo>
                  <a:lnTo>
                    <a:pt x="34713" y="9629"/>
                  </a:lnTo>
                  <a:lnTo>
                    <a:pt x="34845" y="9497"/>
                  </a:lnTo>
                  <a:lnTo>
                    <a:pt x="34977" y="9378"/>
                  </a:lnTo>
                  <a:lnTo>
                    <a:pt x="35122" y="9272"/>
                  </a:lnTo>
                  <a:lnTo>
                    <a:pt x="35281" y="9180"/>
                  </a:lnTo>
                  <a:lnTo>
                    <a:pt x="35439" y="9101"/>
                  </a:lnTo>
                  <a:lnTo>
                    <a:pt x="35611" y="9021"/>
                  </a:lnTo>
                  <a:lnTo>
                    <a:pt x="35796" y="8968"/>
                  </a:lnTo>
                  <a:lnTo>
                    <a:pt x="35981" y="8929"/>
                  </a:lnTo>
                  <a:lnTo>
                    <a:pt x="36166" y="8902"/>
                  </a:lnTo>
                  <a:close/>
                  <a:moveTo>
                    <a:pt x="42492" y="18544"/>
                  </a:moveTo>
                  <a:lnTo>
                    <a:pt x="42677" y="18571"/>
                  </a:lnTo>
                  <a:lnTo>
                    <a:pt x="42862" y="18611"/>
                  </a:lnTo>
                  <a:lnTo>
                    <a:pt x="43034" y="18663"/>
                  </a:lnTo>
                  <a:lnTo>
                    <a:pt x="43206" y="18743"/>
                  </a:lnTo>
                  <a:lnTo>
                    <a:pt x="43377" y="18822"/>
                  </a:lnTo>
                  <a:lnTo>
                    <a:pt x="43536" y="18914"/>
                  </a:lnTo>
                  <a:lnTo>
                    <a:pt x="43681" y="19020"/>
                  </a:lnTo>
                  <a:lnTo>
                    <a:pt x="43813" y="19139"/>
                  </a:lnTo>
                  <a:lnTo>
                    <a:pt x="43945" y="19271"/>
                  </a:lnTo>
                  <a:lnTo>
                    <a:pt x="44064" y="19416"/>
                  </a:lnTo>
                  <a:lnTo>
                    <a:pt x="44157" y="19562"/>
                  </a:lnTo>
                  <a:lnTo>
                    <a:pt x="44249" y="19720"/>
                  </a:lnTo>
                  <a:lnTo>
                    <a:pt x="44341" y="19892"/>
                  </a:lnTo>
                  <a:lnTo>
                    <a:pt x="44408" y="20063"/>
                  </a:lnTo>
                  <a:lnTo>
                    <a:pt x="44447" y="20235"/>
                  </a:lnTo>
                  <a:lnTo>
                    <a:pt x="44632" y="20288"/>
                  </a:lnTo>
                  <a:lnTo>
                    <a:pt x="44804" y="20354"/>
                  </a:lnTo>
                  <a:lnTo>
                    <a:pt x="44975" y="20433"/>
                  </a:lnTo>
                  <a:lnTo>
                    <a:pt x="45134" y="20526"/>
                  </a:lnTo>
                  <a:lnTo>
                    <a:pt x="45279" y="20631"/>
                  </a:lnTo>
                  <a:lnTo>
                    <a:pt x="45425" y="20750"/>
                  </a:lnTo>
                  <a:lnTo>
                    <a:pt x="45543" y="20882"/>
                  </a:lnTo>
                  <a:lnTo>
                    <a:pt x="45662" y="21014"/>
                  </a:lnTo>
                  <a:lnTo>
                    <a:pt x="45781" y="21160"/>
                  </a:lnTo>
                  <a:lnTo>
                    <a:pt x="45874" y="21318"/>
                  </a:lnTo>
                  <a:lnTo>
                    <a:pt x="45953" y="21477"/>
                  </a:lnTo>
                  <a:lnTo>
                    <a:pt x="46019" y="21648"/>
                  </a:lnTo>
                  <a:lnTo>
                    <a:pt x="46072" y="21833"/>
                  </a:lnTo>
                  <a:lnTo>
                    <a:pt x="46111" y="22018"/>
                  </a:lnTo>
                  <a:lnTo>
                    <a:pt x="46138" y="22203"/>
                  </a:lnTo>
                  <a:lnTo>
                    <a:pt x="46151" y="22401"/>
                  </a:lnTo>
                  <a:lnTo>
                    <a:pt x="46138" y="22586"/>
                  </a:lnTo>
                  <a:lnTo>
                    <a:pt x="46111" y="22784"/>
                  </a:lnTo>
                  <a:lnTo>
                    <a:pt x="46072" y="22969"/>
                  </a:lnTo>
                  <a:lnTo>
                    <a:pt x="46019" y="23141"/>
                  </a:lnTo>
                  <a:lnTo>
                    <a:pt x="45953" y="23313"/>
                  </a:lnTo>
                  <a:lnTo>
                    <a:pt x="45874" y="23484"/>
                  </a:lnTo>
                  <a:lnTo>
                    <a:pt x="45768" y="23630"/>
                  </a:lnTo>
                  <a:lnTo>
                    <a:pt x="45662" y="23775"/>
                  </a:lnTo>
                  <a:lnTo>
                    <a:pt x="45543" y="23920"/>
                  </a:lnTo>
                  <a:lnTo>
                    <a:pt x="45411" y="24039"/>
                  </a:lnTo>
                  <a:lnTo>
                    <a:pt x="45279" y="24158"/>
                  </a:lnTo>
                  <a:lnTo>
                    <a:pt x="45134" y="24264"/>
                  </a:lnTo>
                  <a:lnTo>
                    <a:pt x="44975" y="24356"/>
                  </a:lnTo>
                  <a:lnTo>
                    <a:pt x="44804" y="24435"/>
                  </a:lnTo>
                  <a:lnTo>
                    <a:pt x="44632" y="24501"/>
                  </a:lnTo>
                  <a:lnTo>
                    <a:pt x="44447" y="24554"/>
                  </a:lnTo>
                  <a:lnTo>
                    <a:pt x="44408" y="24739"/>
                  </a:lnTo>
                  <a:lnTo>
                    <a:pt x="44341" y="24911"/>
                  </a:lnTo>
                  <a:lnTo>
                    <a:pt x="44249" y="25069"/>
                  </a:lnTo>
                  <a:lnTo>
                    <a:pt x="44157" y="25228"/>
                  </a:lnTo>
                  <a:lnTo>
                    <a:pt x="44064" y="25386"/>
                  </a:lnTo>
                  <a:lnTo>
                    <a:pt x="43945" y="25518"/>
                  </a:lnTo>
                  <a:lnTo>
                    <a:pt x="43813" y="25651"/>
                  </a:lnTo>
                  <a:lnTo>
                    <a:pt x="43681" y="25769"/>
                  </a:lnTo>
                  <a:lnTo>
                    <a:pt x="43536" y="25875"/>
                  </a:lnTo>
                  <a:lnTo>
                    <a:pt x="43377" y="25968"/>
                  </a:lnTo>
                  <a:lnTo>
                    <a:pt x="43206" y="26060"/>
                  </a:lnTo>
                  <a:lnTo>
                    <a:pt x="43034" y="26126"/>
                  </a:lnTo>
                  <a:lnTo>
                    <a:pt x="42862" y="26179"/>
                  </a:lnTo>
                  <a:lnTo>
                    <a:pt x="42677" y="26219"/>
                  </a:lnTo>
                  <a:lnTo>
                    <a:pt x="42492" y="26245"/>
                  </a:lnTo>
                  <a:lnTo>
                    <a:pt x="42294" y="26258"/>
                  </a:lnTo>
                  <a:lnTo>
                    <a:pt x="42096" y="26245"/>
                  </a:lnTo>
                  <a:lnTo>
                    <a:pt x="41911" y="26219"/>
                  </a:lnTo>
                  <a:lnTo>
                    <a:pt x="41726" y="26179"/>
                  </a:lnTo>
                  <a:lnTo>
                    <a:pt x="41541" y="26126"/>
                  </a:lnTo>
                  <a:lnTo>
                    <a:pt x="41383" y="26060"/>
                  </a:lnTo>
                  <a:lnTo>
                    <a:pt x="41211" y="25968"/>
                  </a:lnTo>
                  <a:lnTo>
                    <a:pt x="41053" y="25875"/>
                  </a:lnTo>
                  <a:lnTo>
                    <a:pt x="40907" y="25769"/>
                  </a:lnTo>
                  <a:lnTo>
                    <a:pt x="40775" y="25651"/>
                  </a:lnTo>
                  <a:lnTo>
                    <a:pt x="40643" y="25518"/>
                  </a:lnTo>
                  <a:lnTo>
                    <a:pt x="40524" y="25386"/>
                  </a:lnTo>
                  <a:lnTo>
                    <a:pt x="40419" y="25228"/>
                  </a:lnTo>
                  <a:lnTo>
                    <a:pt x="40326" y="25069"/>
                  </a:lnTo>
                  <a:lnTo>
                    <a:pt x="40247" y="24911"/>
                  </a:lnTo>
                  <a:lnTo>
                    <a:pt x="40181" y="24739"/>
                  </a:lnTo>
                  <a:lnTo>
                    <a:pt x="40128" y="24554"/>
                  </a:lnTo>
                  <a:lnTo>
                    <a:pt x="39956" y="24501"/>
                  </a:lnTo>
                  <a:lnTo>
                    <a:pt x="39785" y="24435"/>
                  </a:lnTo>
                  <a:lnTo>
                    <a:pt x="39613" y="24356"/>
                  </a:lnTo>
                  <a:lnTo>
                    <a:pt x="39454" y="24264"/>
                  </a:lnTo>
                  <a:lnTo>
                    <a:pt x="39309" y="24158"/>
                  </a:lnTo>
                  <a:lnTo>
                    <a:pt x="39164" y="24039"/>
                  </a:lnTo>
                  <a:lnTo>
                    <a:pt x="39045" y="23920"/>
                  </a:lnTo>
                  <a:lnTo>
                    <a:pt x="38926" y="23775"/>
                  </a:lnTo>
                  <a:lnTo>
                    <a:pt x="38807" y="23630"/>
                  </a:lnTo>
                  <a:lnTo>
                    <a:pt x="38715" y="23484"/>
                  </a:lnTo>
                  <a:lnTo>
                    <a:pt x="38635" y="23313"/>
                  </a:lnTo>
                  <a:lnTo>
                    <a:pt x="38569" y="23141"/>
                  </a:lnTo>
                  <a:lnTo>
                    <a:pt x="38503" y="22969"/>
                  </a:lnTo>
                  <a:lnTo>
                    <a:pt x="38464" y="22784"/>
                  </a:lnTo>
                  <a:lnTo>
                    <a:pt x="38451" y="22586"/>
                  </a:lnTo>
                  <a:lnTo>
                    <a:pt x="38437" y="22401"/>
                  </a:lnTo>
                  <a:lnTo>
                    <a:pt x="38451" y="22203"/>
                  </a:lnTo>
                  <a:lnTo>
                    <a:pt x="38464" y="22018"/>
                  </a:lnTo>
                  <a:lnTo>
                    <a:pt x="38503" y="21833"/>
                  </a:lnTo>
                  <a:lnTo>
                    <a:pt x="38569" y="21648"/>
                  </a:lnTo>
                  <a:lnTo>
                    <a:pt x="38635" y="21477"/>
                  </a:lnTo>
                  <a:lnTo>
                    <a:pt x="38715" y="21318"/>
                  </a:lnTo>
                  <a:lnTo>
                    <a:pt x="38807" y="21160"/>
                  </a:lnTo>
                  <a:lnTo>
                    <a:pt x="38926" y="21014"/>
                  </a:lnTo>
                  <a:lnTo>
                    <a:pt x="39045" y="20882"/>
                  </a:lnTo>
                  <a:lnTo>
                    <a:pt x="39164" y="20750"/>
                  </a:lnTo>
                  <a:lnTo>
                    <a:pt x="39309" y="20631"/>
                  </a:lnTo>
                  <a:lnTo>
                    <a:pt x="39454" y="20526"/>
                  </a:lnTo>
                  <a:lnTo>
                    <a:pt x="39613" y="20433"/>
                  </a:lnTo>
                  <a:lnTo>
                    <a:pt x="39785" y="20354"/>
                  </a:lnTo>
                  <a:lnTo>
                    <a:pt x="39956" y="20288"/>
                  </a:lnTo>
                  <a:lnTo>
                    <a:pt x="40128" y="20235"/>
                  </a:lnTo>
                  <a:lnTo>
                    <a:pt x="40181" y="20063"/>
                  </a:lnTo>
                  <a:lnTo>
                    <a:pt x="40247" y="19892"/>
                  </a:lnTo>
                  <a:lnTo>
                    <a:pt x="40326" y="19720"/>
                  </a:lnTo>
                  <a:lnTo>
                    <a:pt x="40419" y="19562"/>
                  </a:lnTo>
                  <a:lnTo>
                    <a:pt x="40524" y="19416"/>
                  </a:lnTo>
                  <a:lnTo>
                    <a:pt x="40643" y="19271"/>
                  </a:lnTo>
                  <a:lnTo>
                    <a:pt x="40775" y="19139"/>
                  </a:lnTo>
                  <a:lnTo>
                    <a:pt x="40907" y="19020"/>
                  </a:lnTo>
                  <a:lnTo>
                    <a:pt x="41053" y="18914"/>
                  </a:lnTo>
                  <a:lnTo>
                    <a:pt x="41211" y="18822"/>
                  </a:lnTo>
                  <a:lnTo>
                    <a:pt x="41383" y="18743"/>
                  </a:lnTo>
                  <a:lnTo>
                    <a:pt x="41541" y="18663"/>
                  </a:lnTo>
                  <a:lnTo>
                    <a:pt x="41726" y="18611"/>
                  </a:lnTo>
                  <a:lnTo>
                    <a:pt x="41911" y="18571"/>
                  </a:lnTo>
                  <a:lnTo>
                    <a:pt x="42096" y="18544"/>
                  </a:lnTo>
                  <a:close/>
                  <a:moveTo>
                    <a:pt x="26259" y="10963"/>
                  </a:moveTo>
                  <a:lnTo>
                    <a:pt x="26431" y="10989"/>
                  </a:lnTo>
                  <a:lnTo>
                    <a:pt x="26589" y="11016"/>
                  </a:lnTo>
                  <a:lnTo>
                    <a:pt x="26748" y="11055"/>
                  </a:lnTo>
                  <a:lnTo>
                    <a:pt x="26906" y="11108"/>
                  </a:lnTo>
                  <a:lnTo>
                    <a:pt x="27052" y="11174"/>
                  </a:lnTo>
                  <a:lnTo>
                    <a:pt x="27197" y="11253"/>
                  </a:lnTo>
                  <a:lnTo>
                    <a:pt x="27342" y="11346"/>
                  </a:lnTo>
                  <a:lnTo>
                    <a:pt x="27474" y="11452"/>
                  </a:lnTo>
                  <a:lnTo>
                    <a:pt x="27606" y="11557"/>
                  </a:lnTo>
                  <a:lnTo>
                    <a:pt x="27725" y="11676"/>
                  </a:lnTo>
                  <a:lnTo>
                    <a:pt x="27831" y="11808"/>
                  </a:lnTo>
                  <a:lnTo>
                    <a:pt x="27937" y="11940"/>
                  </a:lnTo>
                  <a:lnTo>
                    <a:pt x="28016" y="12086"/>
                  </a:lnTo>
                  <a:lnTo>
                    <a:pt x="28095" y="12231"/>
                  </a:lnTo>
                  <a:lnTo>
                    <a:pt x="28161" y="12376"/>
                  </a:lnTo>
                  <a:lnTo>
                    <a:pt x="28214" y="12535"/>
                  </a:lnTo>
                  <a:lnTo>
                    <a:pt x="28254" y="12693"/>
                  </a:lnTo>
                  <a:lnTo>
                    <a:pt x="28293" y="12852"/>
                  </a:lnTo>
                  <a:lnTo>
                    <a:pt x="28307" y="13010"/>
                  </a:lnTo>
                  <a:lnTo>
                    <a:pt x="28307" y="13182"/>
                  </a:lnTo>
                  <a:lnTo>
                    <a:pt x="28307" y="13340"/>
                  </a:lnTo>
                  <a:lnTo>
                    <a:pt x="28293" y="13512"/>
                  </a:lnTo>
                  <a:lnTo>
                    <a:pt x="28254" y="13684"/>
                  </a:lnTo>
                  <a:lnTo>
                    <a:pt x="28214" y="13842"/>
                  </a:lnTo>
                  <a:lnTo>
                    <a:pt x="28095" y="14239"/>
                  </a:lnTo>
                  <a:lnTo>
                    <a:pt x="27990" y="14622"/>
                  </a:lnTo>
                  <a:lnTo>
                    <a:pt x="27897" y="15018"/>
                  </a:lnTo>
                  <a:lnTo>
                    <a:pt x="27818" y="15414"/>
                  </a:lnTo>
                  <a:lnTo>
                    <a:pt x="27752" y="15810"/>
                  </a:lnTo>
                  <a:lnTo>
                    <a:pt x="27699" y="16207"/>
                  </a:lnTo>
                  <a:lnTo>
                    <a:pt x="27659" y="16590"/>
                  </a:lnTo>
                  <a:lnTo>
                    <a:pt x="27620" y="16986"/>
                  </a:lnTo>
                  <a:lnTo>
                    <a:pt x="27606" y="17382"/>
                  </a:lnTo>
                  <a:lnTo>
                    <a:pt x="27593" y="17778"/>
                  </a:lnTo>
                  <a:lnTo>
                    <a:pt x="27593" y="18175"/>
                  </a:lnTo>
                  <a:lnTo>
                    <a:pt x="27606" y="18571"/>
                  </a:lnTo>
                  <a:lnTo>
                    <a:pt x="27633" y="18954"/>
                  </a:lnTo>
                  <a:lnTo>
                    <a:pt x="27673" y="19350"/>
                  </a:lnTo>
                  <a:lnTo>
                    <a:pt x="27725" y="19733"/>
                  </a:lnTo>
                  <a:lnTo>
                    <a:pt x="27778" y="20129"/>
                  </a:lnTo>
                  <a:lnTo>
                    <a:pt x="27857" y="20513"/>
                  </a:lnTo>
                  <a:lnTo>
                    <a:pt x="27937" y="20896"/>
                  </a:lnTo>
                  <a:lnTo>
                    <a:pt x="28029" y="21279"/>
                  </a:lnTo>
                  <a:lnTo>
                    <a:pt x="28135" y="21662"/>
                  </a:lnTo>
                  <a:lnTo>
                    <a:pt x="28254" y="22031"/>
                  </a:lnTo>
                  <a:lnTo>
                    <a:pt x="28386" y="22401"/>
                  </a:lnTo>
                  <a:lnTo>
                    <a:pt x="28518" y="22771"/>
                  </a:lnTo>
                  <a:lnTo>
                    <a:pt x="28676" y="23141"/>
                  </a:lnTo>
                  <a:lnTo>
                    <a:pt x="28835" y="23511"/>
                  </a:lnTo>
                  <a:lnTo>
                    <a:pt x="29007" y="23867"/>
                  </a:lnTo>
                  <a:lnTo>
                    <a:pt x="29191" y="24224"/>
                  </a:lnTo>
                  <a:lnTo>
                    <a:pt x="29390" y="24567"/>
                  </a:lnTo>
                  <a:lnTo>
                    <a:pt x="29588" y="24924"/>
                  </a:lnTo>
                  <a:lnTo>
                    <a:pt x="29799" y="25268"/>
                  </a:lnTo>
                  <a:lnTo>
                    <a:pt x="30037" y="25598"/>
                  </a:lnTo>
                  <a:lnTo>
                    <a:pt x="30275" y="25928"/>
                  </a:lnTo>
                  <a:lnTo>
                    <a:pt x="30512" y="26258"/>
                  </a:lnTo>
                  <a:lnTo>
                    <a:pt x="30776" y="26575"/>
                  </a:lnTo>
                  <a:lnTo>
                    <a:pt x="31027" y="26879"/>
                  </a:lnTo>
                  <a:lnTo>
                    <a:pt x="31305" y="27183"/>
                  </a:lnTo>
                  <a:lnTo>
                    <a:pt x="31582" y="27460"/>
                  </a:lnTo>
                  <a:lnTo>
                    <a:pt x="31860" y="27737"/>
                  </a:lnTo>
                  <a:lnTo>
                    <a:pt x="32150" y="28015"/>
                  </a:lnTo>
                  <a:lnTo>
                    <a:pt x="32454" y="28279"/>
                  </a:lnTo>
                  <a:lnTo>
                    <a:pt x="32758" y="28530"/>
                  </a:lnTo>
                  <a:lnTo>
                    <a:pt x="33075" y="28768"/>
                  </a:lnTo>
                  <a:lnTo>
                    <a:pt x="33392" y="28992"/>
                  </a:lnTo>
                  <a:lnTo>
                    <a:pt x="33709" y="29217"/>
                  </a:lnTo>
                  <a:lnTo>
                    <a:pt x="34039" y="29428"/>
                  </a:lnTo>
                  <a:lnTo>
                    <a:pt x="34382" y="29626"/>
                  </a:lnTo>
                  <a:lnTo>
                    <a:pt x="34713" y="29824"/>
                  </a:lnTo>
                  <a:lnTo>
                    <a:pt x="35069" y="30009"/>
                  </a:lnTo>
                  <a:lnTo>
                    <a:pt x="35413" y="30181"/>
                  </a:lnTo>
                  <a:lnTo>
                    <a:pt x="35769" y="30340"/>
                  </a:lnTo>
                  <a:lnTo>
                    <a:pt x="36139" y="30485"/>
                  </a:lnTo>
                  <a:lnTo>
                    <a:pt x="36496" y="30630"/>
                  </a:lnTo>
                  <a:lnTo>
                    <a:pt x="36866" y="30749"/>
                  </a:lnTo>
                  <a:lnTo>
                    <a:pt x="37249" y="30868"/>
                  </a:lnTo>
                  <a:lnTo>
                    <a:pt x="37618" y="30987"/>
                  </a:lnTo>
                  <a:lnTo>
                    <a:pt x="38001" y="31079"/>
                  </a:lnTo>
                  <a:lnTo>
                    <a:pt x="38398" y="31158"/>
                  </a:lnTo>
                  <a:lnTo>
                    <a:pt x="38781" y="31238"/>
                  </a:lnTo>
                  <a:lnTo>
                    <a:pt x="39177" y="31304"/>
                  </a:lnTo>
                  <a:lnTo>
                    <a:pt x="39573" y="31357"/>
                  </a:lnTo>
                  <a:lnTo>
                    <a:pt x="39970" y="31396"/>
                  </a:lnTo>
                  <a:lnTo>
                    <a:pt x="40379" y="31423"/>
                  </a:lnTo>
                  <a:lnTo>
                    <a:pt x="40775" y="31436"/>
                  </a:lnTo>
                  <a:lnTo>
                    <a:pt x="41185" y="31449"/>
                  </a:lnTo>
                  <a:lnTo>
                    <a:pt x="41634" y="31436"/>
                  </a:lnTo>
                  <a:lnTo>
                    <a:pt x="42070" y="31423"/>
                  </a:lnTo>
                  <a:lnTo>
                    <a:pt x="42506" y="31383"/>
                  </a:lnTo>
                  <a:lnTo>
                    <a:pt x="42941" y="31330"/>
                  </a:lnTo>
                  <a:lnTo>
                    <a:pt x="43377" y="31264"/>
                  </a:lnTo>
                  <a:lnTo>
                    <a:pt x="43813" y="31198"/>
                  </a:lnTo>
                  <a:lnTo>
                    <a:pt x="44236" y="31106"/>
                  </a:lnTo>
                  <a:lnTo>
                    <a:pt x="44658" y="31000"/>
                  </a:lnTo>
                  <a:lnTo>
                    <a:pt x="45081" y="30881"/>
                  </a:lnTo>
                  <a:lnTo>
                    <a:pt x="45504" y="30749"/>
                  </a:lnTo>
                  <a:lnTo>
                    <a:pt x="45913" y="30604"/>
                  </a:lnTo>
                  <a:lnTo>
                    <a:pt x="46323" y="30445"/>
                  </a:lnTo>
                  <a:lnTo>
                    <a:pt x="46732" y="30273"/>
                  </a:lnTo>
                  <a:lnTo>
                    <a:pt x="47128" y="30089"/>
                  </a:lnTo>
                  <a:lnTo>
                    <a:pt x="47512" y="29890"/>
                  </a:lnTo>
                  <a:lnTo>
                    <a:pt x="47908" y="29679"/>
                  </a:lnTo>
                  <a:lnTo>
                    <a:pt x="48053" y="29600"/>
                  </a:lnTo>
                  <a:lnTo>
                    <a:pt x="48212" y="29534"/>
                  </a:lnTo>
                  <a:lnTo>
                    <a:pt x="48370" y="29468"/>
                  </a:lnTo>
                  <a:lnTo>
                    <a:pt x="48529" y="29428"/>
                  </a:lnTo>
                  <a:lnTo>
                    <a:pt x="48687" y="29402"/>
                  </a:lnTo>
                  <a:lnTo>
                    <a:pt x="48846" y="29389"/>
                  </a:lnTo>
                  <a:lnTo>
                    <a:pt x="49017" y="29375"/>
                  </a:lnTo>
                  <a:lnTo>
                    <a:pt x="49176" y="29389"/>
                  </a:lnTo>
                  <a:lnTo>
                    <a:pt x="49347" y="29402"/>
                  </a:lnTo>
                  <a:lnTo>
                    <a:pt x="49506" y="29441"/>
                  </a:lnTo>
                  <a:lnTo>
                    <a:pt x="49664" y="29481"/>
                  </a:lnTo>
                  <a:lnTo>
                    <a:pt x="49823" y="29534"/>
                  </a:lnTo>
                  <a:lnTo>
                    <a:pt x="49968" y="29600"/>
                  </a:lnTo>
                  <a:lnTo>
                    <a:pt x="50114" y="29679"/>
                  </a:lnTo>
                  <a:lnTo>
                    <a:pt x="50259" y="29772"/>
                  </a:lnTo>
                  <a:lnTo>
                    <a:pt x="50391" y="29877"/>
                  </a:lnTo>
                  <a:lnTo>
                    <a:pt x="50523" y="29983"/>
                  </a:lnTo>
                  <a:lnTo>
                    <a:pt x="50642" y="30102"/>
                  </a:lnTo>
                  <a:lnTo>
                    <a:pt x="50748" y="30234"/>
                  </a:lnTo>
                  <a:lnTo>
                    <a:pt x="50853" y="30366"/>
                  </a:lnTo>
                  <a:lnTo>
                    <a:pt x="50932" y="30498"/>
                  </a:lnTo>
                  <a:lnTo>
                    <a:pt x="51012" y="30657"/>
                  </a:lnTo>
                  <a:lnTo>
                    <a:pt x="51078" y="30802"/>
                  </a:lnTo>
                  <a:lnTo>
                    <a:pt x="51131" y="30960"/>
                  </a:lnTo>
                  <a:lnTo>
                    <a:pt x="51170" y="31119"/>
                  </a:lnTo>
                  <a:lnTo>
                    <a:pt x="51210" y="31277"/>
                  </a:lnTo>
                  <a:lnTo>
                    <a:pt x="51223" y="31436"/>
                  </a:lnTo>
                  <a:lnTo>
                    <a:pt x="51223" y="31608"/>
                  </a:lnTo>
                  <a:lnTo>
                    <a:pt x="51223" y="31766"/>
                  </a:lnTo>
                  <a:lnTo>
                    <a:pt x="51210" y="31938"/>
                  </a:lnTo>
                  <a:lnTo>
                    <a:pt x="51170" y="32096"/>
                  </a:lnTo>
                  <a:lnTo>
                    <a:pt x="51131" y="32268"/>
                  </a:lnTo>
                  <a:lnTo>
                    <a:pt x="50906" y="32942"/>
                  </a:lnTo>
                  <a:lnTo>
                    <a:pt x="50655" y="33602"/>
                  </a:lnTo>
                  <a:lnTo>
                    <a:pt x="50378" y="34249"/>
                  </a:lnTo>
                  <a:lnTo>
                    <a:pt x="50074" y="34883"/>
                  </a:lnTo>
                  <a:lnTo>
                    <a:pt x="49757" y="35517"/>
                  </a:lnTo>
                  <a:lnTo>
                    <a:pt x="49400" y="36125"/>
                  </a:lnTo>
                  <a:lnTo>
                    <a:pt x="49030" y="36732"/>
                  </a:lnTo>
                  <a:lnTo>
                    <a:pt x="48634" y="37314"/>
                  </a:lnTo>
                  <a:lnTo>
                    <a:pt x="48212" y="37881"/>
                  </a:lnTo>
                  <a:lnTo>
                    <a:pt x="47776" y="38436"/>
                  </a:lnTo>
                  <a:lnTo>
                    <a:pt x="47313" y="38978"/>
                  </a:lnTo>
                  <a:lnTo>
                    <a:pt x="46825" y="39493"/>
                  </a:lnTo>
                  <a:lnTo>
                    <a:pt x="46323" y="39995"/>
                  </a:lnTo>
                  <a:lnTo>
                    <a:pt x="45808" y="40470"/>
                  </a:lnTo>
                  <a:lnTo>
                    <a:pt x="45266" y="40933"/>
                  </a:lnTo>
                  <a:lnTo>
                    <a:pt x="44698" y="41368"/>
                  </a:lnTo>
                  <a:lnTo>
                    <a:pt x="44104" y="41791"/>
                  </a:lnTo>
                  <a:lnTo>
                    <a:pt x="43496" y="42187"/>
                  </a:lnTo>
                  <a:lnTo>
                    <a:pt x="42875" y="42570"/>
                  </a:lnTo>
                  <a:lnTo>
                    <a:pt x="42241" y="42914"/>
                  </a:lnTo>
                  <a:lnTo>
                    <a:pt x="41594" y="43231"/>
                  </a:lnTo>
                  <a:lnTo>
                    <a:pt x="40947" y="43535"/>
                  </a:lnTo>
                  <a:lnTo>
                    <a:pt x="40273" y="43799"/>
                  </a:lnTo>
                  <a:lnTo>
                    <a:pt x="39600" y="44037"/>
                  </a:lnTo>
                  <a:lnTo>
                    <a:pt x="38913" y="44248"/>
                  </a:lnTo>
                  <a:lnTo>
                    <a:pt x="38226" y="44433"/>
                  </a:lnTo>
                  <a:lnTo>
                    <a:pt x="37513" y="44591"/>
                  </a:lnTo>
                  <a:lnTo>
                    <a:pt x="36813" y="44723"/>
                  </a:lnTo>
                  <a:lnTo>
                    <a:pt x="36086" y="44829"/>
                  </a:lnTo>
                  <a:lnTo>
                    <a:pt x="35373" y="44895"/>
                  </a:lnTo>
                  <a:lnTo>
                    <a:pt x="34633" y="44935"/>
                  </a:lnTo>
                  <a:lnTo>
                    <a:pt x="33907" y="44948"/>
                  </a:lnTo>
                  <a:lnTo>
                    <a:pt x="33445" y="44948"/>
                  </a:lnTo>
                  <a:lnTo>
                    <a:pt x="32982" y="44935"/>
                  </a:lnTo>
                  <a:lnTo>
                    <a:pt x="32520" y="44895"/>
                  </a:lnTo>
                  <a:lnTo>
                    <a:pt x="32071" y="44855"/>
                  </a:lnTo>
                  <a:lnTo>
                    <a:pt x="31609" y="44803"/>
                  </a:lnTo>
                  <a:lnTo>
                    <a:pt x="31160" y="44750"/>
                  </a:lnTo>
                  <a:lnTo>
                    <a:pt x="30724" y="44671"/>
                  </a:lnTo>
                  <a:lnTo>
                    <a:pt x="30275" y="44591"/>
                  </a:lnTo>
                  <a:lnTo>
                    <a:pt x="29839" y="44486"/>
                  </a:lnTo>
                  <a:lnTo>
                    <a:pt x="29403" y="44380"/>
                  </a:lnTo>
                  <a:lnTo>
                    <a:pt x="28980" y="44274"/>
                  </a:lnTo>
                  <a:lnTo>
                    <a:pt x="28544" y="44142"/>
                  </a:lnTo>
                  <a:lnTo>
                    <a:pt x="28135" y="44010"/>
                  </a:lnTo>
                  <a:lnTo>
                    <a:pt x="27712" y="43852"/>
                  </a:lnTo>
                  <a:lnTo>
                    <a:pt x="27303" y="43706"/>
                  </a:lnTo>
                  <a:lnTo>
                    <a:pt x="26893" y="43535"/>
                  </a:lnTo>
                  <a:lnTo>
                    <a:pt x="26497" y="43363"/>
                  </a:lnTo>
                  <a:lnTo>
                    <a:pt x="26101" y="43178"/>
                  </a:lnTo>
                  <a:lnTo>
                    <a:pt x="25704" y="42980"/>
                  </a:lnTo>
                  <a:lnTo>
                    <a:pt x="25321" y="42769"/>
                  </a:lnTo>
                  <a:lnTo>
                    <a:pt x="24938" y="42557"/>
                  </a:lnTo>
                  <a:lnTo>
                    <a:pt x="24569" y="42333"/>
                  </a:lnTo>
                  <a:lnTo>
                    <a:pt x="24199" y="42108"/>
                  </a:lnTo>
                  <a:lnTo>
                    <a:pt x="23829" y="41870"/>
                  </a:lnTo>
                  <a:lnTo>
                    <a:pt x="23472" y="41619"/>
                  </a:lnTo>
                  <a:lnTo>
                    <a:pt x="23129" y="41368"/>
                  </a:lnTo>
                  <a:lnTo>
                    <a:pt x="22785" y="41104"/>
                  </a:lnTo>
                  <a:lnTo>
                    <a:pt x="22442" y="40827"/>
                  </a:lnTo>
                  <a:lnTo>
                    <a:pt x="22112" y="40550"/>
                  </a:lnTo>
                  <a:lnTo>
                    <a:pt x="21782" y="40259"/>
                  </a:lnTo>
                  <a:lnTo>
                    <a:pt x="21478" y="39968"/>
                  </a:lnTo>
                  <a:lnTo>
                    <a:pt x="21161" y="39665"/>
                  </a:lnTo>
                  <a:lnTo>
                    <a:pt x="20857" y="39361"/>
                  </a:lnTo>
                  <a:lnTo>
                    <a:pt x="20566" y="39044"/>
                  </a:lnTo>
                  <a:lnTo>
                    <a:pt x="20276" y="38714"/>
                  </a:lnTo>
                  <a:lnTo>
                    <a:pt x="19998" y="38383"/>
                  </a:lnTo>
                  <a:lnTo>
                    <a:pt x="19721" y="38053"/>
                  </a:lnTo>
                  <a:lnTo>
                    <a:pt x="19457" y="37710"/>
                  </a:lnTo>
                  <a:lnTo>
                    <a:pt x="19206" y="37353"/>
                  </a:lnTo>
                  <a:lnTo>
                    <a:pt x="18955" y="36997"/>
                  </a:lnTo>
                  <a:lnTo>
                    <a:pt x="18717" y="36640"/>
                  </a:lnTo>
                  <a:lnTo>
                    <a:pt x="18493" y="36270"/>
                  </a:lnTo>
                  <a:lnTo>
                    <a:pt x="18268" y="35887"/>
                  </a:lnTo>
                  <a:lnTo>
                    <a:pt x="18057" y="35504"/>
                  </a:lnTo>
                  <a:lnTo>
                    <a:pt x="17845" y="35121"/>
                  </a:lnTo>
                  <a:lnTo>
                    <a:pt x="17661" y="34738"/>
                  </a:lnTo>
                  <a:lnTo>
                    <a:pt x="17476" y="34342"/>
                  </a:lnTo>
                  <a:lnTo>
                    <a:pt x="17291" y="33932"/>
                  </a:lnTo>
                  <a:lnTo>
                    <a:pt x="17132" y="33523"/>
                  </a:lnTo>
                  <a:lnTo>
                    <a:pt x="16974" y="33113"/>
                  </a:lnTo>
                  <a:lnTo>
                    <a:pt x="16828" y="32704"/>
                  </a:lnTo>
                  <a:lnTo>
                    <a:pt x="16683" y="32281"/>
                  </a:lnTo>
                  <a:lnTo>
                    <a:pt x="16564" y="31858"/>
                  </a:lnTo>
                  <a:lnTo>
                    <a:pt x="16445" y="31423"/>
                  </a:lnTo>
                  <a:lnTo>
                    <a:pt x="16340" y="30987"/>
                  </a:lnTo>
                  <a:lnTo>
                    <a:pt x="16247" y="30551"/>
                  </a:lnTo>
                  <a:lnTo>
                    <a:pt x="16155" y="30115"/>
                  </a:lnTo>
                  <a:lnTo>
                    <a:pt x="16089" y="29666"/>
                  </a:lnTo>
                  <a:lnTo>
                    <a:pt x="16023" y="29217"/>
                  </a:lnTo>
                  <a:lnTo>
                    <a:pt x="15970" y="28768"/>
                  </a:lnTo>
                  <a:lnTo>
                    <a:pt x="15930" y="28305"/>
                  </a:lnTo>
                  <a:lnTo>
                    <a:pt x="15904" y="27843"/>
                  </a:lnTo>
                  <a:lnTo>
                    <a:pt x="15877" y="27381"/>
                  </a:lnTo>
                  <a:lnTo>
                    <a:pt x="15877" y="26919"/>
                  </a:lnTo>
                  <a:lnTo>
                    <a:pt x="15891" y="26324"/>
                  </a:lnTo>
                  <a:lnTo>
                    <a:pt x="15917" y="25717"/>
                  </a:lnTo>
                  <a:lnTo>
                    <a:pt x="15970" y="25122"/>
                  </a:lnTo>
                  <a:lnTo>
                    <a:pt x="16036" y="24528"/>
                  </a:lnTo>
                  <a:lnTo>
                    <a:pt x="16128" y="23933"/>
                  </a:lnTo>
                  <a:lnTo>
                    <a:pt x="16234" y="23352"/>
                  </a:lnTo>
                  <a:lnTo>
                    <a:pt x="16366" y="22771"/>
                  </a:lnTo>
                  <a:lnTo>
                    <a:pt x="16511" y="22203"/>
                  </a:lnTo>
                  <a:lnTo>
                    <a:pt x="16670" y="21635"/>
                  </a:lnTo>
                  <a:lnTo>
                    <a:pt x="16855" y="21067"/>
                  </a:lnTo>
                  <a:lnTo>
                    <a:pt x="17053" y="20513"/>
                  </a:lnTo>
                  <a:lnTo>
                    <a:pt x="17278" y="19971"/>
                  </a:lnTo>
                  <a:lnTo>
                    <a:pt x="17515" y="19429"/>
                  </a:lnTo>
                  <a:lnTo>
                    <a:pt x="17766" y="18901"/>
                  </a:lnTo>
                  <a:lnTo>
                    <a:pt x="18030" y="18373"/>
                  </a:lnTo>
                  <a:lnTo>
                    <a:pt x="18321" y="17871"/>
                  </a:lnTo>
                  <a:lnTo>
                    <a:pt x="18625" y="17356"/>
                  </a:lnTo>
                  <a:lnTo>
                    <a:pt x="18942" y="16867"/>
                  </a:lnTo>
                  <a:lnTo>
                    <a:pt x="19285" y="16392"/>
                  </a:lnTo>
                  <a:lnTo>
                    <a:pt x="19629" y="15916"/>
                  </a:lnTo>
                  <a:lnTo>
                    <a:pt x="19998" y="15454"/>
                  </a:lnTo>
                  <a:lnTo>
                    <a:pt x="20382" y="15005"/>
                  </a:lnTo>
                  <a:lnTo>
                    <a:pt x="20778" y="14569"/>
                  </a:lnTo>
                  <a:lnTo>
                    <a:pt x="21187" y="14146"/>
                  </a:lnTo>
                  <a:lnTo>
                    <a:pt x="21610" y="13737"/>
                  </a:lnTo>
                  <a:lnTo>
                    <a:pt x="22059" y="13327"/>
                  </a:lnTo>
                  <a:lnTo>
                    <a:pt x="22508" y="12944"/>
                  </a:lnTo>
                  <a:lnTo>
                    <a:pt x="22984" y="12574"/>
                  </a:lnTo>
                  <a:lnTo>
                    <a:pt x="23459" y="12218"/>
                  </a:lnTo>
                  <a:lnTo>
                    <a:pt x="23961" y="11887"/>
                  </a:lnTo>
                  <a:lnTo>
                    <a:pt x="24463" y="11557"/>
                  </a:lnTo>
                  <a:lnTo>
                    <a:pt x="24978" y="11253"/>
                  </a:lnTo>
                  <a:lnTo>
                    <a:pt x="25137" y="11174"/>
                  </a:lnTo>
                  <a:lnTo>
                    <a:pt x="25295" y="11108"/>
                  </a:lnTo>
                  <a:lnTo>
                    <a:pt x="25454" y="11055"/>
                  </a:lnTo>
                  <a:lnTo>
                    <a:pt x="25612" y="11016"/>
                  </a:lnTo>
                  <a:lnTo>
                    <a:pt x="25771" y="10976"/>
                  </a:lnTo>
                  <a:lnTo>
                    <a:pt x="25929" y="10963"/>
                  </a:lnTo>
                  <a:close/>
                  <a:moveTo>
                    <a:pt x="33233" y="0"/>
                  </a:moveTo>
                  <a:lnTo>
                    <a:pt x="32573" y="26"/>
                  </a:lnTo>
                  <a:lnTo>
                    <a:pt x="31899" y="66"/>
                  </a:lnTo>
                  <a:lnTo>
                    <a:pt x="31239" y="132"/>
                  </a:lnTo>
                  <a:lnTo>
                    <a:pt x="30578" y="198"/>
                  </a:lnTo>
                  <a:lnTo>
                    <a:pt x="29931" y="291"/>
                  </a:lnTo>
                  <a:lnTo>
                    <a:pt x="29271" y="396"/>
                  </a:lnTo>
                  <a:lnTo>
                    <a:pt x="28624" y="515"/>
                  </a:lnTo>
                  <a:lnTo>
                    <a:pt x="27990" y="647"/>
                  </a:lnTo>
                  <a:lnTo>
                    <a:pt x="27342" y="806"/>
                  </a:lnTo>
                  <a:lnTo>
                    <a:pt x="26708" y="977"/>
                  </a:lnTo>
                  <a:lnTo>
                    <a:pt x="26088" y="1149"/>
                  </a:lnTo>
                  <a:lnTo>
                    <a:pt x="25454" y="1347"/>
                  </a:lnTo>
                  <a:lnTo>
                    <a:pt x="24846" y="1572"/>
                  </a:lnTo>
                  <a:lnTo>
                    <a:pt x="24225" y="1796"/>
                  </a:lnTo>
                  <a:lnTo>
                    <a:pt x="23618" y="2034"/>
                  </a:lnTo>
                  <a:lnTo>
                    <a:pt x="23023" y="2298"/>
                  </a:lnTo>
                  <a:lnTo>
                    <a:pt x="22429" y="2576"/>
                  </a:lnTo>
                  <a:lnTo>
                    <a:pt x="21834" y="2853"/>
                  </a:lnTo>
                  <a:lnTo>
                    <a:pt x="21253" y="3157"/>
                  </a:lnTo>
                  <a:lnTo>
                    <a:pt x="20685" y="3474"/>
                  </a:lnTo>
                  <a:lnTo>
                    <a:pt x="20117" y="3804"/>
                  </a:lnTo>
                  <a:lnTo>
                    <a:pt x="19549" y="4161"/>
                  </a:lnTo>
                  <a:lnTo>
                    <a:pt x="19008" y="4517"/>
                  </a:lnTo>
                  <a:lnTo>
                    <a:pt x="18453" y="4887"/>
                  </a:lnTo>
                  <a:lnTo>
                    <a:pt x="17925" y="5283"/>
                  </a:lnTo>
                  <a:lnTo>
                    <a:pt x="17396" y="5680"/>
                  </a:lnTo>
                  <a:lnTo>
                    <a:pt x="16868" y="6102"/>
                  </a:lnTo>
                  <a:lnTo>
                    <a:pt x="16366" y="6525"/>
                  </a:lnTo>
                  <a:lnTo>
                    <a:pt x="15864" y="6974"/>
                  </a:lnTo>
                  <a:lnTo>
                    <a:pt x="15376" y="7436"/>
                  </a:lnTo>
                  <a:lnTo>
                    <a:pt x="14887" y="7899"/>
                  </a:lnTo>
                  <a:lnTo>
                    <a:pt x="14411" y="8387"/>
                  </a:lnTo>
                  <a:lnTo>
                    <a:pt x="13962" y="8876"/>
                  </a:lnTo>
                  <a:lnTo>
                    <a:pt x="13513" y="9378"/>
                  </a:lnTo>
                  <a:lnTo>
                    <a:pt x="13077" y="9893"/>
                  </a:lnTo>
                  <a:lnTo>
                    <a:pt x="12668" y="10408"/>
                  </a:lnTo>
                  <a:lnTo>
                    <a:pt x="12258" y="10936"/>
                  </a:lnTo>
                  <a:lnTo>
                    <a:pt x="11875" y="11478"/>
                  </a:lnTo>
                  <a:lnTo>
                    <a:pt x="11505" y="12020"/>
                  </a:lnTo>
                  <a:lnTo>
                    <a:pt x="11136" y="12574"/>
                  </a:lnTo>
                  <a:lnTo>
                    <a:pt x="10792" y="13129"/>
                  </a:lnTo>
                  <a:lnTo>
                    <a:pt x="10462" y="13697"/>
                  </a:lnTo>
                  <a:lnTo>
                    <a:pt x="10145" y="14278"/>
                  </a:lnTo>
                  <a:lnTo>
                    <a:pt x="9841" y="14859"/>
                  </a:lnTo>
                  <a:lnTo>
                    <a:pt x="9551" y="15441"/>
                  </a:lnTo>
                  <a:lnTo>
                    <a:pt x="9273" y="16035"/>
                  </a:lnTo>
                  <a:lnTo>
                    <a:pt x="9022" y="16642"/>
                  </a:lnTo>
                  <a:lnTo>
                    <a:pt x="8771" y="17250"/>
                  </a:lnTo>
                  <a:lnTo>
                    <a:pt x="8547" y="17858"/>
                  </a:lnTo>
                  <a:lnTo>
                    <a:pt x="8335" y="18478"/>
                  </a:lnTo>
                  <a:lnTo>
                    <a:pt x="8137" y="19099"/>
                  </a:lnTo>
                  <a:lnTo>
                    <a:pt x="7952" y="19733"/>
                  </a:lnTo>
                  <a:lnTo>
                    <a:pt x="7781" y="20367"/>
                  </a:lnTo>
                  <a:lnTo>
                    <a:pt x="7635" y="21001"/>
                  </a:lnTo>
                  <a:lnTo>
                    <a:pt x="7503" y="21648"/>
                  </a:lnTo>
                  <a:lnTo>
                    <a:pt x="7371" y="22296"/>
                  </a:lnTo>
                  <a:lnTo>
                    <a:pt x="7266" y="22943"/>
                  </a:lnTo>
                  <a:lnTo>
                    <a:pt x="7186" y="23603"/>
                  </a:lnTo>
                  <a:lnTo>
                    <a:pt x="7107" y="24250"/>
                  </a:lnTo>
                  <a:lnTo>
                    <a:pt x="7054" y="24924"/>
                  </a:lnTo>
                  <a:lnTo>
                    <a:pt x="7015" y="25585"/>
                  </a:lnTo>
                  <a:lnTo>
                    <a:pt x="6988" y="26258"/>
                  </a:lnTo>
                  <a:lnTo>
                    <a:pt x="6975" y="26919"/>
                  </a:lnTo>
                  <a:lnTo>
                    <a:pt x="6975" y="32492"/>
                  </a:lnTo>
                  <a:lnTo>
                    <a:pt x="265" y="45093"/>
                  </a:lnTo>
                  <a:lnTo>
                    <a:pt x="199" y="45212"/>
                  </a:lnTo>
                  <a:lnTo>
                    <a:pt x="146" y="45357"/>
                  </a:lnTo>
                  <a:lnTo>
                    <a:pt x="107" y="45489"/>
                  </a:lnTo>
                  <a:lnTo>
                    <a:pt x="67" y="45622"/>
                  </a:lnTo>
                  <a:lnTo>
                    <a:pt x="41" y="45767"/>
                  </a:lnTo>
                  <a:lnTo>
                    <a:pt x="14" y="45912"/>
                  </a:lnTo>
                  <a:lnTo>
                    <a:pt x="14" y="46044"/>
                  </a:lnTo>
                  <a:lnTo>
                    <a:pt x="1" y="46190"/>
                  </a:lnTo>
                  <a:lnTo>
                    <a:pt x="14" y="46335"/>
                  </a:lnTo>
                  <a:lnTo>
                    <a:pt x="27" y="46480"/>
                  </a:lnTo>
                  <a:lnTo>
                    <a:pt x="54" y="46612"/>
                  </a:lnTo>
                  <a:lnTo>
                    <a:pt x="93" y="46757"/>
                  </a:lnTo>
                  <a:lnTo>
                    <a:pt x="133" y="46890"/>
                  </a:lnTo>
                  <a:lnTo>
                    <a:pt x="186" y="47022"/>
                  </a:lnTo>
                  <a:lnTo>
                    <a:pt x="252" y="47154"/>
                  </a:lnTo>
                  <a:lnTo>
                    <a:pt x="318" y="47286"/>
                  </a:lnTo>
                  <a:lnTo>
                    <a:pt x="397" y="47405"/>
                  </a:lnTo>
                  <a:lnTo>
                    <a:pt x="490" y="47524"/>
                  </a:lnTo>
                  <a:lnTo>
                    <a:pt x="582" y="47629"/>
                  </a:lnTo>
                  <a:lnTo>
                    <a:pt x="688" y="47735"/>
                  </a:lnTo>
                  <a:lnTo>
                    <a:pt x="793" y="47827"/>
                  </a:lnTo>
                  <a:lnTo>
                    <a:pt x="899" y="47920"/>
                  </a:lnTo>
                  <a:lnTo>
                    <a:pt x="1018" y="47999"/>
                  </a:lnTo>
                  <a:lnTo>
                    <a:pt x="1137" y="48065"/>
                  </a:lnTo>
                  <a:lnTo>
                    <a:pt x="1256" y="48131"/>
                  </a:lnTo>
                  <a:lnTo>
                    <a:pt x="1388" y="48197"/>
                  </a:lnTo>
                  <a:lnTo>
                    <a:pt x="1520" y="48250"/>
                  </a:lnTo>
                  <a:lnTo>
                    <a:pt x="1665" y="48290"/>
                  </a:lnTo>
                  <a:lnTo>
                    <a:pt x="1797" y="48316"/>
                  </a:lnTo>
                  <a:lnTo>
                    <a:pt x="1943" y="48342"/>
                  </a:lnTo>
                  <a:lnTo>
                    <a:pt x="2088" y="48356"/>
                  </a:lnTo>
                  <a:lnTo>
                    <a:pt x="6975" y="48356"/>
                  </a:lnTo>
                  <a:lnTo>
                    <a:pt x="6975" y="53850"/>
                  </a:lnTo>
                  <a:lnTo>
                    <a:pt x="6988" y="54207"/>
                  </a:lnTo>
                  <a:lnTo>
                    <a:pt x="7001" y="54564"/>
                  </a:lnTo>
                  <a:lnTo>
                    <a:pt x="7015" y="54920"/>
                  </a:lnTo>
                  <a:lnTo>
                    <a:pt x="7054" y="55277"/>
                  </a:lnTo>
                  <a:lnTo>
                    <a:pt x="7094" y="55620"/>
                  </a:lnTo>
                  <a:lnTo>
                    <a:pt x="7147" y="55964"/>
                  </a:lnTo>
                  <a:lnTo>
                    <a:pt x="7200" y="56307"/>
                  </a:lnTo>
                  <a:lnTo>
                    <a:pt x="7266" y="56650"/>
                  </a:lnTo>
                  <a:lnTo>
                    <a:pt x="7332" y="56994"/>
                  </a:lnTo>
                  <a:lnTo>
                    <a:pt x="7424" y="57324"/>
                  </a:lnTo>
                  <a:lnTo>
                    <a:pt x="7503" y="57668"/>
                  </a:lnTo>
                  <a:lnTo>
                    <a:pt x="7609" y="57985"/>
                  </a:lnTo>
                  <a:lnTo>
                    <a:pt x="7715" y="58315"/>
                  </a:lnTo>
                  <a:lnTo>
                    <a:pt x="7820" y="58632"/>
                  </a:lnTo>
                  <a:lnTo>
                    <a:pt x="7952" y="58962"/>
                  </a:lnTo>
                  <a:lnTo>
                    <a:pt x="8071" y="59266"/>
                  </a:lnTo>
                  <a:lnTo>
                    <a:pt x="8217" y="59583"/>
                  </a:lnTo>
                  <a:lnTo>
                    <a:pt x="8362" y="59887"/>
                  </a:lnTo>
                  <a:lnTo>
                    <a:pt x="8507" y="60190"/>
                  </a:lnTo>
                  <a:lnTo>
                    <a:pt x="8666" y="60494"/>
                  </a:lnTo>
                  <a:lnTo>
                    <a:pt x="8824" y="60785"/>
                  </a:lnTo>
                  <a:lnTo>
                    <a:pt x="8996" y="61075"/>
                  </a:lnTo>
                  <a:lnTo>
                    <a:pt x="9181" y="61353"/>
                  </a:lnTo>
                  <a:lnTo>
                    <a:pt x="9366" y="61643"/>
                  </a:lnTo>
                  <a:lnTo>
                    <a:pt x="9551" y="61921"/>
                  </a:lnTo>
                  <a:lnTo>
                    <a:pt x="9749" y="62185"/>
                  </a:lnTo>
                  <a:lnTo>
                    <a:pt x="9960" y="62449"/>
                  </a:lnTo>
                  <a:lnTo>
                    <a:pt x="10171" y="62713"/>
                  </a:lnTo>
                  <a:lnTo>
                    <a:pt x="10383" y="62964"/>
                  </a:lnTo>
                  <a:lnTo>
                    <a:pt x="10607" y="63215"/>
                  </a:lnTo>
                  <a:lnTo>
                    <a:pt x="10832" y="63466"/>
                  </a:lnTo>
                  <a:lnTo>
                    <a:pt x="11070" y="63704"/>
                  </a:lnTo>
                  <a:lnTo>
                    <a:pt x="11307" y="63941"/>
                  </a:lnTo>
                  <a:lnTo>
                    <a:pt x="11558" y="64166"/>
                  </a:lnTo>
                  <a:lnTo>
                    <a:pt x="11809" y="64391"/>
                  </a:lnTo>
                  <a:lnTo>
                    <a:pt x="12060" y="64602"/>
                  </a:lnTo>
                  <a:lnTo>
                    <a:pt x="12324" y="64813"/>
                  </a:lnTo>
                  <a:lnTo>
                    <a:pt x="12589" y="65025"/>
                  </a:lnTo>
                  <a:lnTo>
                    <a:pt x="12853" y="65223"/>
                  </a:lnTo>
                  <a:lnTo>
                    <a:pt x="13130" y="65408"/>
                  </a:lnTo>
                  <a:lnTo>
                    <a:pt x="13407" y="65593"/>
                  </a:lnTo>
                  <a:lnTo>
                    <a:pt x="13698" y="65777"/>
                  </a:lnTo>
                  <a:lnTo>
                    <a:pt x="13989" y="65949"/>
                  </a:lnTo>
                  <a:lnTo>
                    <a:pt x="14279" y="66108"/>
                  </a:lnTo>
                  <a:lnTo>
                    <a:pt x="14583" y="66266"/>
                  </a:lnTo>
                  <a:lnTo>
                    <a:pt x="14887" y="66411"/>
                  </a:lnTo>
                  <a:lnTo>
                    <a:pt x="15191" y="66557"/>
                  </a:lnTo>
                  <a:lnTo>
                    <a:pt x="15508" y="66702"/>
                  </a:lnTo>
                  <a:lnTo>
                    <a:pt x="15811" y="66821"/>
                  </a:lnTo>
                  <a:lnTo>
                    <a:pt x="16128" y="66940"/>
                  </a:lnTo>
                  <a:lnTo>
                    <a:pt x="16459" y="67059"/>
                  </a:lnTo>
                  <a:lnTo>
                    <a:pt x="16776" y="67164"/>
                  </a:lnTo>
                  <a:lnTo>
                    <a:pt x="17106" y="67270"/>
                  </a:lnTo>
                  <a:lnTo>
                    <a:pt x="17449" y="67349"/>
                  </a:lnTo>
                  <a:lnTo>
                    <a:pt x="17779" y="67442"/>
                  </a:lnTo>
                  <a:lnTo>
                    <a:pt x="18123" y="67508"/>
                  </a:lnTo>
                  <a:lnTo>
                    <a:pt x="18453" y="67574"/>
                  </a:lnTo>
                  <a:lnTo>
                    <a:pt x="18810" y="67627"/>
                  </a:lnTo>
                  <a:lnTo>
                    <a:pt x="19153" y="67679"/>
                  </a:lnTo>
                  <a:lnTo>
                    <a:pt x="19497" y="67719"/>
                  </a:lnTo>
                  <a:lnTo>
                    <a:pt x="19853" y="67759"/>
                  </a:lnTo>
                  <a:lnTo>
                    <a:pt x="20210" y="67772"/>
                  </a:lnTo>
                  <a:lnTo>
                    <a:pt x="20566" y="67785"/>
                  </a:lnTo>
                  <a:lnTo>
                    <a:pt x="20923" y="67798"/>
                  </a:lnTo>
                  <a:lnTo>
                    <a:pt x="29231" y="67798"/>
                  </a:lnTo>
                  <a:lnTo>
                    <a:pt x="29231" y="73729"/>
                  </a:lnTo>
                  <a:lnTo>
                    <a:pt x="29244" y="73953"/>
                  </a:lnTo>
                  <a:lnTo>
                    <a:pt x="29284" y="74178"/>
                  </a:lnTo>
                  <a:lnTo>
                    <a:pt x="29337" y="74389"/>
                  </a:lnTo>
                  <a:lnTo>
                    <a:pt x="29403" y="74587"/>
                  </a:lnTo>
                  <a:lnTo>
                    <a:pt x="29495" y="74786"/>
                  </a:lnTo>
                  <a:lnTo>
                    <a:pt x="29614" y="74970"/>
                  </a:lnTo>
                  <a:lnTo>
                    <a:pt x="29746" y="75142"/>
                  </a:lnTo>
                  <a:lnTo>
                    <a:pt x="29878" y="75301"/>
                  </a:lnTo>
                  <a:lnTo>
                    <a:pt x="30037" y="75446"/>
                  </a:lnTo>
                  <a:lnTo>
                    <a:pt x="30209" y="75578"/>
                  </a:lnTo>
                  <a:lnTo>
                    <a:pt x="30393" y="75684"/>
                  </a:lnTo>
                  <a:lnTo>
                    <a:pt x="30592" y="75776"/>
                  </a:lnTo>
                  <a:lnTo>
                    <a:pt x="30790" y="75855"/>
                  </a:lnTo>
                  <a:lnTo>
                    <a:pt x="31014" y="75908"/>
                  </a:lnTo>
                  <a:lnTo>
                    <a:pt x="31226" y="75935"/>
                  </a:lnTo>
                  <a:lnTo>
                    <a:pt x="31463" y="75948"/>
                  </a:lnTo>
                  <a:lnTo>
                    <a:pt x="58607" y="75948"/>
                  </a:lnTo>
                  <a:lnTo>
                    <a:pt x="58831" y="75935"/>
                  </a:lnTo>
                  <a:lnTo>
                    <a:pt x="59056" y="75908"/>
                  </a:lnTo>
                  <a:lnTo>
                    <a:pt x="59267" y="75855"/>
                  </a:lnTo>
                  <a:lnTo>
                    <a:pt x="59478" y="75776"/>
                  </a:lnTo>
                  <a:lnTo>
                    <a:pt x="59663" y="75684"/>
                  </a:lnTo>
                  <a:lnTo>
                    <a:pt x="59848" y="75578"/>
                  </a:lnTo>
                  <a:lnTo>
                    <a:pt x="60020" y="75446"/>
                  </a:lnTo>
                  <a:lnTo>
                    <a:pt x="60178" y="75301"/>
                  </a:lnTo>
                  <a:lnTo>
                    <a:pt x="60324" y="75142"/>
                  </a:lnTo>
                  <a:lnTo>
                    <a:pt x="60456" y="74970"/>
                  </a:lnTo>
                  <a:lnTo>
                    <a:pt x="60561" y="74786"/>
                  </a:lnTo>
                  <a:lnTo>
                    <a:pt x="60654" y="74587"/>
                  </a:lnTo>
                  <a:lnTo>
                    <a:pt x="60733" y="74389"/>
                  </a:lnTo>
                  <a:lnTo>
                    <a:pt x="60786" y="74178"/>
                  </a:lnTo>
                  <a:lnTo>
                    <a:pt x="60826" y="73953"/>
                  </a:lnTo>
                  <a:lnTo>
                    <a:pt x="60826" y="73729"/>
                  </a:lnTo>
                  <a:lnTo>
                    <a:pt x="60826" y="26919"/>
                  </a:lnTo>
                  <a:lnTo>
                    <a:pt x="60826" y="26258"/>
                  </a:lnTo>
                  <a:lnTo>
                    <a:pt x="60799" y="25585"/>
                  </a:lnTo>
                  <a:lnTo>
                    <a:pt x="60760" y="24924"/>
                  </a:lnTo>
                  <a:lnTo>
                    <a:pt x="60707" y="24250"/>
                  </a:lnTo>
                  <a:lnTo>
                    <a:pt x="60627" y="23603"/>
                  </a:lnTo>
                  <a:lnTo>
                    <a:pt x="60535" y="22943"/>
                  </a:lnTo>
                  <a:lnTo>
                    <a:pt x="60429" y="22296"/>
                  </a:lnTo>
                  <a:lnTo>
                    <a:pt x="60310" y="21648"/>
                  </a:lnTo>
                  <a:lnTo>
                    <a:pt x="60178" y="21001"/>
                  </a:lnTo>
                  <a:lnTo>
                    <a:pt x="60020" y="20367"/>
                  </a:lnTo>
                  <a:lnTo>
                    <a:pt x="59861" y="19733"/>
                  </a:lnTo>
                  <a:lnTo>
                    <a:pt x="59676" y="19099"/>
                  </a:lnTo>
                  <a:lnTo>
                    <a:pt x="59478" y="18478"/>
                  </a:lnTo>
                  <a:lnTo>
                    <a:pt x="59267" y="17858"/>
                  </a:lnTo>
                  <a:lnTo>
                    <a:pt x="59029" y="17250"/>
                  </a:lnTo>
                  <a:lnTo>
                    <a:pt x="58791" y="16642"/>
                  </a:lnTo>
                  <a:lnTo>
                    <a:pt x="58527" y="16035"/>
                  </a:lnTo>
                  <a:lnTo>
                    <a:pt x="58263" y="15441"/>
                  </a:lnTo>
                  <a:lnTo>
                    <a:pt x="57973" y="14859"/>
                  </a:lnTo>
                  <a:lnTo>
                    <a:pt x="57669" y="14278"/>
                  </a:lnTo>
                  <a:lnTo>
                    <a:pt x="57352" y="13697"/>
                  </a:lnTo>
                  <a:lnTo>
                    <a:pt x="57022" y="13129"/>
                  </a:lnTo>
                  <a:lnTo>
                    <a:pt x="56665" y="12574"/>
                  </a:lnTo>
                  <a:lnTo>
                    <a:pt x="56308" y="12020"/>
                  </a:lnTo>
                  <a:lnTo>
                    <a:pt x="55938" y="11478"/>
                  </a:lnTo>
                  <a:lnTo>
                    <a:pt x="55542" y="10936"/>
                  </a:lnTo>
                  <a:lnTo>
                    <a:pt x="55146" y="10408"/>
                  </a:lnTo>
                  <a:lnTo>
                    <a:pt x="54723" y="9893"/>
                  </a:lnTo>
                  <a:lnTo>
                    <a:pt x="54301" y="9378"/>
                  </a:lnTo>
                  <a:lnTo>
                    <a:pt x="53852" y="8876"/>
                  </a:lnTo>
                  <a:lnTo>
                    <a:pt x="53389" y="8387"/>
                  </a:lnTo>
                  <a:lnTo>
                    <a:pt x="52927" y="7899"/>
                  </a:lnTo>
                  <a:lnTo>
                    <a:pt x="52438" y="7436"/>
                  </a:lnTo>
                  <a:lnTo>
                    <a:pt x="51950" y="6974"/>
                  </a:lnTo>
                  <a:lnTo>
                    <a:pt x="51448" y="6525"/>
                  </a:lnTo>
                  <a:lnTo>
                    <a:pt x="50932" y="6102"/>
                  </a:lnTo>
                  <a:lnTo>
                    <a:pt x="50417" y="5680"/>
                  </a:lnTo>
                  <a:lnTo>
                    <a:pt x="49889" y="5283"/>
                  </a:lnTo>
                  <a:lnTo>
                    <a:pt x="49347" y="4887"/>
                  </a:lnTo>
                  <a:lnTo>
                    <a:pt x="48806" y="4517"/>
                  </a:lnTo>
                  <a:lnTo>
                    <a:pt x="48251" y="4161"/>
                  </a:lnTo>
                  <a:lnTo>
                    <a:pt x="47696" y="3804"/>
                  </a:lnTo>
                  <a:lnTo>
                    <a:pt x="47128" y="3474"/>
                  </a:lnTo>
                  <a:lnTo>
                    <a:pt x="46561" y="3157"/>
                  </a:lnTo>
                  <a:lnTo>
                    <a:pt x="45979" y="2853"/>
                  </a:lnTo>
                  <a:lnTo>
                    <a:pt x="45385" y="2576"/>
                  </a:lnTo>
                  <a:lnTo>
                    <a:pt x="44791" y="2298"/>
                  </a:lnTo>
                  <a:lnTo>
                    <a:pt x="44183" y="2034"/>
                  </a:lnTo>
                  <a:lnTo>
                    <a:pt x="43575" y="1796"/>
                  </a:lnTo>
                  <a:lnTo>
                    <a:pt x="42968" y="1572"/>
                  </a:lnTo>
                  <a:lnTo>
                    <a:pt x="42347" y="1347"/>
                  </a:lnTo>
                  <a:lnTo>
                    <a:pt x="41726" y="1149"/>
                  </a:lnTo>
                  <a:lnTo>
                    <a:pt x="41092" y="977"/>
                  </a:lnTo>
                  <a:lnTo>
                    <a:pt x="40458" y="806"/>
                  </a:lnTo>
                  <a:lnTo>
                    <a:pt x="39824" y="647"/>
                  </a:lnTo>
                  <a:lnTo>
                    <a:pt x="39177" y="515"/>
                  </a:lnTo>
                  <a:lnTo>
                    <a:pt x="38530" y="396"/>
                  </a:lnTo>
                  <a:lnTo>
                    <a:pt x="37883" y="291"/>
                  </a:lnTo>
                  <a:lnTo>
                    <a:pt x="37235" y="198"/>
                  </a:lnTo>
                  <a:lnTo>
                    <a:pt x="36575" y="132"/>
                  </a:lnTo>
                  <a:lnTo>
                    <a:pt x="35915" y="66"/>
                  </a:lnTo>
                  <a:lnTo>
                    <a:pt x="35241" y="26"/>
                  </a:lnTo>
                  <a:lnTo>
                    <a:pt x="345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p:nvPr/>
          </p:nvSpPr>
          <p:spPr>
            <a:xfrm>
              <a:off x="10183566" y="2002112"/>
              <a:ext cx="248019" cy="225660"/>
            </a:xfrm>
            <a:custGeom>
              <a:avLst/>
              <a:gdLst/>
              <a:ahLst/>
              <a:cxnLst/>
              <a:rect l="l" t="t" r="r" b="b"/>
              <a:pathLst>
                <a:path w="24027" h="21861" extrusionOk="0">
                  <a:moveTo>
                    <a:pt x="2827" y="1"/>
                  </a:moveTo>
                  <a:lnTo>
                    <a:pt x="2497" y="437"/>
                  </a:lnTo>
                  <a:lnTo>
                    <a:pt x="2193" y="899"/>
                  </a:lnTo>
                  <a:lnTo>
                    <a:pt x="1903" y="1375"/>
                  </a:lnTo>
                  <a:lnTo>
                    <a:pt x="1625" y="1850"/>
                  </a:lnTo>
                  <a:lnTo>
                    <a:pt x="1374" y="2339"/>
                  </a:lnTo>
                  <a:lnTo>
                    <a:pt x="1137" y="2841"/>
                  </a:lnTo>
                  <a:lnTo>
                    <a:pt x="925" y="3356"/>
                  </a:lnTo>
                  <a:lnTo>
                    <a:pt x="740" y="3884"/>
                  </a:lnTo>
                  <a:lnTo>
                    <a:pt x="569" y="4413"/>
                  </a:lnTo>
                  <a:lnTo>
                    <a:pt x="423" y="4941"/>
                  </a:lnTo>
                  <a:lnTo>
                    <a:pt x="291" y="5482"/>
                  </a:lnTo>
                  <a:lnTo>
                    <a:pt x="186" y="6037"/>
                  </a:lnTo>
                  <a:lnTo>
                    <a:pt x="106" y="6592"/>
                  </a:lnTo>
                  <a:lnTo>
                    <a:pt x="40" y="7147"/>
                  </a:lnTo>
                  <a:lnTo>
                    <a:pt x="14" y="7715"/>
                  </a:lnTo>
                  <a:lnTo>
                    <a:pt x="1" y="8283"/>
                  </a:lnTo>
                  <a:lnTo>
                    <a:pt x="1" y="8639"/>
                  </a:lnTo>
                  <a:lnTo>
                    <a:pt x="14" y="8983"/>
                  </a:lnTo>
                  <a:lnTo>
                    <a:pt x="40" y="9326"/>
                  </a:lnTo>
                  <a:lnTo>
                    <a:pt x="67" y="9669"/>
                  </a:lnTo>
                  <a:lnTo>
                    <a:pt x="106" y="10013"/>
                  </a:lnTo>
                  <a:lnTo>
                    <a:pt x="159" y="10356"/>
                  </a:lnTo>
                  <a:lnTo>
                    <a:pt x="212" y="10686"/>
                  </a:lnTo>
                  <a:lnTo>
                    <a:pt x="278" y="11017"/>
                  </a:lnTo>
                  <a:lnTo>
                    <a:pt x="344" y="11347"/>
                  </a:lnTo>
                  <a:lnTo>
                    <a:pt x="423" y="11677"/>
                  </a:lnTo>
                  <a:lnTo>
                    <a:pt x="516" y="11994"/>
                  </a:lnTo>
                  <a:lnTo>
                    <a:pt x="608" y="12324"/>
                  </a:lnTo>
                  <a:lnTo>
                    <a:pt x="714" y="12641"/>
                  </a:lnTo>
                  <a:lnTo>
                    <a:pt x="820" y="12945"/>
                  </a:lnTo>
                  <a:lnTo>
                    <a:pt x="938" y="13262"/>
                  </a:lnTo>
                  <a:lnTo>
                    <a:pt x="1071" y="13566"/>
                  </a:lnTo>
                  <a:lnTo>
                    <a:pt x="1203" y="13870"/>
                  </a:lnTo>
                  <a:lnTo>
                    <a:pt x="1335" y="14173"/>
                  </a:lnTo>
                  <a:lnTo>
                    <a:pt x="1480" y="14464"/>
                  </a:lnTo>
                  <a:lnTo>
                    <a:pt x="1639" y="14755"/>
                  </a:lnTo>
                  <a:lnTo>
                    <a:pt x="1797" y="15045"/>
                  </a:lnTo>
                  <a:lnTo>
                    <a:pt x="1969" y="15323"/>
                  </a:lnTo>
                  <a:lnTo>
                    <a:pt x="2325" y="15877"/>
                  </a:lnTo>
                  <a:lnTo>
                    <a:pt x="2695" y="16406"/>
                  </a:lnTo>
                  <a:lnTo>
                    <a:pt x="3105" y="16921"/>
                  </a:lnTo>
                  <a:lnTo>
                    <a:pt x="3527" y="17410"/>
                  </a:lnTo>
                  <a:lnTo>
                    <a:pt x="3976" y="17885"/>
                  </a:lnTo>
                  <a:lnTo>
                    <a:pt x="4452" y="18334"/>
                  </a:lnTo>
                  <a:lnTo>
                    <a:pt x="4941" y="18757"/>
                  </a:lnTo>
                  <a:lnTo>
                    <a:pt x="5456" y="19166"/>
                  </a:lnTo>
                  <a:lnTo>
                    <a:pt x="5984" y="19549"/>
                  </a:lnTo>
                  <a:lnTo>
                    <a:pt x="6539" y="19893"/>
                  </a:lnTo>
                  <a:lnTo>
                    <a:pt x="6816" y="20064"/>
                  </a:lnTo>
                  <a:lnTo>
                    <a:pt x="7107" y="20223"/>
                  </a:lnTo>
                  <a:lnTo>
                    <a:pt x="7397" y="20381"/>
                  </a:lnTo>
                  <a:lnTo>
                    <a:pt x="7701" y="20527"/>
                  </a:lnTo>
                  <a:lnTo>
                    <a:pt x="7992" y="20659"/>
                  </a:lnTo>
                  <a:lnTo>
                    <a:pt x="8296" y="20804"/>
                  </a:lnTo>
                  <a:lnTo>
                    <a:pt x="8599" y="20923"/>
                  </a:lnTo>
                  <a:lnTo>
                    <a:pt x="8916" y="21042"/>
                  </a:lnTo>
                  <a:lnTo>
                    <a:pt x="9220" y="21147"/>
                  </a:lnTo>
                  <a:lnTo>
                    <a:pt x="9537" y="21253"/>
                  </a:lnTo>
                  <a:lnTo>
                    <a:pt x="9867" y="21346"/>
                  </a:lnTo>
                  <a:lnTo>
                    <a:pt x="10184" y="21438"/>
                  </a:lnTo>
                  <a:lnTo>
                    <a:pt x="10515" y="21517"/>
                  </a:lnTo>
                  <a:lnTo>
                    <a:pt x="10845" y="21597"/>
                  </a:lnTo>
                  <a:lnTo>
                    <a:pt x="11175" y="21649"/>
                  </a:lnTo>
                  <a:lnTo>
                    <a:pt x="11518" y="21715"/>
                  </a:lnTo>
                  <a:lnTo>
                    <a:pt x="11849" y="21755"/>
                  </a:lnTo>
                  <a:lnTo>
                    <a:pt x="12192" y="21795"/>
                  </a:lnTo>
                  <a:lnTo>
                    <a:pt x="12535" y="21821"/>
                  </a:lnTo>
                  <a:lnTo>
                    <a:pt x="12879" y="21848"/>
                  </a:lnTo>
                  <a:lnTo>
                    <a:pt x="13222" y="21861"/>
                  </a:lnTo>
                  <a:lnTo>
                    <a:pt x="13962" y="21861"/>
                  </a:lnTo>
                  <a:lnTo>
                    <a:pt x="14345" y="21848"/>
                  </a:lnTo>
                  <a:lnTo>
                    <a:pt x="14741" y="21821"/>
                  </a:lnTo>
                  <a:lnTo>
                    <a:pt x="15111" y="21781"/>
                  </a:lnTo>
                  <a:lnTo>
                    <a:pt x="15494" y="21729"/>
                  </a:lnTo>
                  <a:lnTo>
                    <a:pt x="15864" y="21676"/>
                  </a:lnTo>
                  <a:lnTo>
                    <a:pt x="16234" y="21610"/>
                  </a:lnTo>
                  <a:lnTo>
                    <a:pt x="16604" y="21531"/>
                  </a:lnTo>
                  <a:lnTo>
                    <a:pt x="16973" y="21438"/>
                  </a:lnTo>
                  <a:lnTo>
                    <a:pt x="17330" y="21346"/>
                  </a:lnTo>
                  <a:lnTo>
                    <a:pt x="17687" y="21240"/>
                  </a:lnTo>
                  <a:lnTo>
                    <a:pt x="18043" y="21121"/>
                  </a:lnTo>
                  <a:lnTo>
                    <a:pt x="18400" y="21002"/>
                  </a:lnTo>
                  <a:lnTo>
                    <a:pt x="18743" y="20857"/>
                  </a:lnTo>
                  <a:lnTo>
                    <a:pt x="19087" y="20712"/>
                  </a:lnTo>
                  <a:lnTo>
                    <a:pt x="19417" y="20566"/>
                  </a:lnTo>
                  <a:lnTo>
                    <a:pt x="19747" y="20395"/>
                  </a:lnTo>
                  <a:lnTo>
                    <a:pt x="20077" y="20236"/>
                  </a:lnTo>
                  <a:lnTo>
                    <a:pt x="20394" y="20051"/>
                  </a:lnTo>
                  <a:lnTo>
                    <a:pt x="20711" y="19866"/>
                  </a:lnTo>
                  <a:lnTo>
                    <a:pt x="21015" y="19668"/>
                  </a:lnTo>
                  <a:lnTo>
                    <a:pt x="21319" y="19457"/>
                  </a:lnTo>
                  <a:lnTo>
                    <a:pt x="21623" y="19245"/>
                  </a:lnTo>
                  <a:lnTo>
                    <a:pt x="21913" y="19021"/>
                  </a:lnTo>
                  <a:lnTo>
                    <a:pt x="22204" y="18796"/>
                  </a:lnTo>
                  <a:lnTo>
                    <a:pt x="22481" y="18559"/>
                  </a:lnTo>
                  <a:lnTo>
                    <a:pt x="22759" y="18321"/>
                  </a:lnTo>
                  <a:lnTo>
                    <a:pt x="23023" y="18070"/>
                  </a:lnTo>
                  <a:lnTo>
                    <a:pt x="23287" y="17806"/>
                  </a:lnTo>
                  <a:lnTo>
                    <a:pt x="23538" y="17542"/>
                  </a:lnTo>
                  <a:lnTo>
                    <a:pt x="23789" y="17264"/>
                  </a:lnTo>
                  <a:lnTo>
                    <a:pt x="24027" y="16987"/>
                  </a:lnTo>
                  <a:lnTo>
                    <a:pt x="23630" y="17040"/>
                  </a:lnTo>
                  <a:lnTo>
                    <a:pt x="23247" y="17106"/>
                  </a:lnTo>
                  <a:lnTo>
                    <a:pt x="22851" y="17145"/>
                  </a:lnTo>
                  <a:lnTo>
                    <a:pt x="22455" y="17185"/>
                  </a:lnTo>
                  <a:lnTo>
                    <a:pt x="22059" y="17225"/>
                  </a:lnTo>
                  <a:lnTo>
                    <a:pt x="21662" y="17238"/>
                  </a:lnTo>
                  <a:lnTo>
                    <a:pt x="21253" y="17251"/>
                  </a:lnTo>
                  <a:lnTo>
                    <a:pt x="20857" y="17264"/>
                  </a:lnTo>
                  <a:lnTo>
                    <a:pt x="20315" y="17251"/>
                  </a:lnTo>
                  <a:lnTo>
                    <a:pt x="19787" y="17225"/>
                  </a:lnTo>
                  <a:lnTo>
                    <a:pt x="19245" y="17198"/>
                  </a:lnTo>
                  <a:lnTo>
                    <a:pt x="18717" y="17132"/>
                  </a:lnTo>
                  <a:lnTo>
                    <a:pt x="18189" y="17066"/>
                  </a:lnTo>
                  <a:lnTo>
                    <a:pt x="17673" y="16987"/>
                  </a:lnTo>
                  <a:lnTo>
                    <a:pt x="17145" y="16881"/>
                  </a:lnTo>
                  <a:lnTo>
                    <a:pt x="16630" y="16776"/>
                  </a:lnTo>
                  <a:lnTo>
                    <a:pt x="16128" y="16643"/>
                  </a:lnTo>
                  <a:lnTo>
                    <a:pt x="15626" y="16498"/>
                  </a:lnTo>
                  <a:lnTo>
                    <a:pt x="15124" y="16340"/>
                  </a:lnTo>
                  <a:lnTo>
                    <a:pt x="14636" y="16168"/>
                  </a:lnTo>
                  <a:lnTo>
                    <a:pt x="14147" y="15983"/>
                  </a:lnTo>
                  <a:lnTo>
                    <a:pt x="13671" y="15785"/>
                  </a:lnTo>
                  <a:lnTo>
                    <a:pt x="13196" y="15574"/>
                  </a:lnTo>
                  <a:lnTo>
                    <a:pt x="12720" y="15349"/>
                  </a:lnTo>
                  <a:lnTo>
                    <a:pt x="12271" y="15098"/>
                  </a:lnTo>
                  <a:lnTo>
                    <a:pt x="11809" y="14847"/>
                  </a:lnTo>
                  <a:lnTo>
                    <a:pt x="11373" y="14583"/>
                  </a:lnTo>
                  <a:lnTo>
                    <a:pt x="10924" y="14306"/>
                  </a:lnTo>
                  <a:lnTo>
                    <a:pt x="10501" y="14002"/>
                  </a:lnTo>
                  <a:lnTo>
                    <a:pt x="10079" y="13698"/>
                  </a:lnTo>
                  <a:lnTo>
                    <a:pt x="9669" y="13381"/>
                  </a:lnTo>
                  <a:lnTo>
                    <a:pt x="9260" y="13051"/>
                  </a:lnTo>
                  <a:lnTo>
                    <a:pt x="8863" y="12694"/>
                  </a:lnTo>
                  <a:lnTo>
                    <a:pt x="8480" y="12338"/>
                  </a:lnTo>
                  <a:lnTo>
                    <a:pt x="8097" y="11968"/>
                  </a:lnTo>
                  <a:lnTo>
                    <a:pt x="7728" y="11585"/>
                  </a:lnTo>
                  <a:lnTo>
                    <a:pt x="7371" y="11188"/>
                  </a:lnTo>
                  <a:lnTo>
                    <a:pt x="7028" y="10792"/>
                  </a:lnTo>
                  <a:lnTo>
                    <a:pt x="6684" y="10369"/>
                  </a:lnTo>
                  <a:lnTo>
                    <a:pt x="6354" y="9934"/>
                  </a:lnTo>
                  <a:lnTo>
                    <a:pt x="5958" y="9379"/>
                  </a:lnTo>
                  <a:lnTo>
                    <a:pt x="5588" y="8798"/>
                  </a:lnTo>
                  <a:lnTo>
                    <a:pt x="5231" y="8217"/>
                  </a:lnTo>
                  <a:lnTo>
                    <a:pt x="4901" y="7635"/>
                  </a:lnTo>
                  <a:lnTo>
                    <a:pt x="4597" y="7028"/>
                  </a:lnTo>
                  <a:lnTo>
                    <a:pt x="4320" y="6420"/>
                  </a:lnTo>
                  <a:lnTo>
                    <a:pt x="4056" y="5799"/>
                  </a:lnTo>
                  <a:lnTo>
                    <a:pt x="3831" y="5179"/>
                  </a:lnTo>
                  <a:lnTo>
                    <a:pt x="3620" y="4545"/>
                  </a:lnTo>
                  <a:lnTo>
                    <a:pt x="3435" y="3911"/>
                  </a:lnTo>
                  <a:lnTo>
                    <a:pt x="3276" y="3263"/>
                  </a:lnTo>
                  <a:lnTo>
                    <a:pt x="3131" y="2616"/>
                  </a:lnTo>
                  <a:lnTo>
                    <a:pt x="3025" y="1969"/>
                  </a:lnTo>
                  <a:lnTo>
                    <a:pt x="2933" y="1309"/>
                  </a:lnTo>
                  <a:lnTo>
                    <a:pt x="2867" y="661"/>
                  </a:lnTo>
                  <a:lnTo>
                    <a:pt x="28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6"/>
          <p:cNvGrpSpPr/>
          <p:nvPr/>
        </p:nvGrpSpPr>
        <p:grpSpPr>
          <a:xfrm>
            <a:off x="858275" y="3209792"/>
            <a:ext cx="292151" cy="365724"/>
            <a:chOff x="10977903" y="1809742"/>
            <a:chExt cx="627876" cy="783973"/>
          </a:xfrm>
        </p:grpSpPr>
        <p:sp>
          <p:nvSpPr>
            <p:cNvPr id="202" name="Google Shape;202;p16"/>
            <p:cNvSpPr/>
            <p:nvPr/>
          </p:nvSpPr>
          <p:spPr>
            <a:xfrm>
              <a:off x="11307170" y="2034834"/>
              <a:ext cx="156128" cy="107179"/>
            </a:xfrm>
            <a:custGeom>
              <a:avLst/>
              <a:gdLst/>
              <a:ahLst/>
              <a:cxnLst/>
              <a:rect l="l" t="t" r="r" b="b"/>
              <a:pathLst>
                <a:path w="15125" h="10383" extrusionOk="0">
                  <a:moveTo>
                    <a:pt x="1" y="1"/>
                  </a:moveTo>
                  <a:lnTo>
                    <a:pt x="1" y="10383"/>
                  </a:lnTo>
                  <a:lnTo>
                    <a:pt x="10541" y="10383"/>
                  </a:lnTo>
                  <a:lnTo>
                    <a:pt x="10541" y="9643"/>
                  </a:lnTo>
                  <a:lnTo>
                    <a:pt x="10554" y="9418"/>
                  </a:lnTo>
                  <a:lnTo>
                    <a:pt x="10581" y="9194"/>
                  </a:lnTo>
                  <a:lnTo>
                    <a:pt x="10634" y="8983"/>
                  </a:lnTo>
                  <a:lnTo>
                    <a:pt x="10713" y="8771"/>
                  </a:lnTo>
                  <a:lnTo>
                    <a:pt x="10805" y="8586"/>
                  </a:lnTo>
                  <a:lnTo>
                    <a:pt x="10911" y="8401"/>
                  </a:lnTo>
                  <a:lnTo>
                    <a:pt x="11043" y="8230"/>
                  </a:lnTo>
                  <a:lnTo>
                    <a:pt x="11188" y="8071"/>
                  </a:lnTo>
                  <a:lnTo>
                    <a:pt x="11347" y="7926"/>
                  </a:lnTo>
                  <a:lnTo>
                    <a:pt x="11519" y="7794"/>
                  </a:lnTo>
                  <a:lnTo>
                    <a:pt x="11704" y="7688"/>
                  </a:lnTo>
                  <a:lnTo>
                    <a:pt x="11902" y="7596"/>
                  </a:lnTo>
                  <a:lnTo>
                    <a:pt x="12100" y="7516"/>
                  </a:lnTo>
                  <a:lnTo>
                    <a:pt x="12311" y="7464"/>
                  </a:lnTo>
                  <a:lnTo>
                    <a:pt x="12536" y="7424"/>
                  </a:lnTo>
                  <a:lnTo>
                    <a:pt x="12760" y="7411"/>
                  </a:lnTo>
                  <a:lnTo>
                    <a:pt x="15124" y="7411"/>
                  </a:lnTo>
                  <a:lnTo>
                    <a:pt x="15124" y="2960"/>
                  </a:lnTo>
                  <a:lnTo>
                    <a:pt x="12536" y="2960"/>
                  </a:lnTo>
                  <a:lnTo>
                    <a:pt x="12311" y="2920"/>
                  </a:lnTo>
                  <a:lnTo>
                    <a:pt x="12100" y="2867"/>
                  </a:lnTo>
                  <a:lnTo>
                    <a:pt x="11902" y="2788"/>
                  </a:lnTo>
                  <a:lnTo>
                    <a:pt x="11704" y="2695"/>
                  </a:lnTo>
                  <a:lnTo>
                    <a:pt x="11519" y="2590"/>
                  </a:lnTo>
                  <a:lnTo>
                    <a:pt x="11347" y="2458"/>
                  </a:lnTo>
                  <a:lnTo>
                    <a:pt x="11188" y="2312"/>
                  </a:lnTo>
                  <a:lnTo>
                    <a:pt x="11043" y="2154"/>
                  </a:lnTo>
                  <a:lnTo>
                    <a:pt x="10911" y="1982"/>
                  </a:lnTo>
                  <a:lnTo>
                    <a:pt x="10805" y="1797"/>
                  </a:lnTo>
                  <a:lnTo>
                    <a:pt x="10713" y="1612"/>
                  </a:lnTo>
                  <a:lnTo>
                    <a:pt x="10634" y="1401"/>
                  </a:lnTo>
                  <a:lnTo>
                    <a:pt x="10581" y="1190"/>
                  </a:lnTo>
                  <a:lnTo>
                    <a:pt x="10554" y="965"/>
                  </a:lnTo>
                  <a:lnTo>
                    <a:pt x="10541" y="741"/>
                  </a:lnTo>
                  <a:lnTo>
                    <a:pt x="105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6"/>
            <p:cNvSpPr/>
            <p:nvPr/>
          </p:nvSpPr>
          <p:spPr>
            <a:xfrm>
              <a:off x="11206144" y="2034834"/>
              <a:ext cx="55091" cy="107179"/>
            </a:xfrm>
            <a:custGeom>
              <a:avLst/>
              <a:gdLst/>
              <a:ahLst/>
              <a:cxnLst/>
              <a:rect l="l" t="t" r="r" b="b"/>
              <a:pathLst>
                <a:path w="5337" h="10383" extrusionOk="0">
                  <a:moveTo>
                    <a:pt x="0" y="1"/>
                  </a:moveTo>
                  <a:lnTo>
                    <a:pt x="0" y="10383"/>
                  </a:lnTo>
                  <a:lnTo>
                    <a:pt x="5337" y="10383"/>
                  </a:lnTo>
                  <a:lnTo>
                    <a:pt x="53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a:off x="10977903" y="1809742"/>
              <a:ext cx="627876" cy="783973"/>
            </a:xfrm>
            <a:custGeom>
              <a:avLst/>
              <a:gdLst/>
              <a:ahLst/>
              <a:cxnLst/>
              <a:rect l="l" t="t" r="r" b="b"/>
              <a:pathLst>
                <a:path w="60826" h="75948" extrusionOk="0">
                  <a:moveTo>
                    <a:pt x="44658" y="17356"/>
                  </a:moveTo>
                  <a:lnTo>
                    <a:pt x="44883" y="17369"/>
                  </a:lnTo>
                  <a:lnTo>
                    <a:pt x="45107" y="17395"/>
                  </a:lnTo>
                  <a:lnTo>
                    <a:pt x="45319" y="17448"/>
                  </a:lnTo>
                  <a:lnTo>
                    <a:pt x="45530" y="17527"/>
                  </a:lnTo>
                  <a:lnTo>
                    <a:pt x="45715" y="17620"/>
                  </a:lnTo>
                  <a:lnTo>
                    <a:pt x="45900" y="17739"/>
                  </a:lnTo>
                  <a:lnTo>
                    <a:pt x="46071" y="17858"/>
                  </a:lnTo>
                  <a:lnTo>
                    <a:pt x="46230" y="18003"/>
                  </a:lnTo>
                  <a:lnTo>
                    <a:pt x="46375" y="18161"/>
                  </a:lnTo>
                  <a:lnTo>
                    <a:pt x="46507" y="18333"/>
                  </a:lnTo>
                  <a:lnTo>
                    <a:pt x="46613" y="18518"/>
                  </a:lnTo>
                  <a:lnTo>
                    <a:pt x="46705" y="18716"/>
                  </a:lnTo>
                  <a:lnTo>
                    <a:pt x="46785" y="18914"/>
                  </a:lnTo>
                  <a:lnTo>
                    <a:pt x="46838" y="19126"/>
                  </a:lnTo>
                  <a:lnTo>
                    <a:pt x="46877" y="19350"/>
                  </a:lnTo>
                  <a:lnTo>
                    <a:pt x="46890" y="19575"/>
                  </a:lnTo>
                  <a:lnTo>
                    <a:pt x="46890" y="20314"/>
                  </a:lnTo>
                  <a:lnTo>
                    <a:pt x="49241" y="20314"/>
                  </a:lnTo>
                  <a:lnTo>
                    <a:pt x="49466" y="20328"/>
                  </a:lnTo>
                  <a:lnTo>
                    <a:pt x="49691" y="20367"/>
                  </a:lnTo>
                  <a:lnTo>
                    <a:pt x="49902" y="20420"/>
                  </a:lnTo>
                  <a:lnTo>
                    <a:pt x="50113" y="20499"/>
                  </a:lnTo>
                  <a:lnTo>
                    <a:pt x="50298" y="20592"/>
                  </a:lnTo>
                  <a:lnTo>
                    <a:pt x="50483" y="20697"/>
                  </a:lnTo>
                  <a:lnTo>
                    <a:pt x="50655" y="20830"/>
                  </a:lnTo>
                  <a:lnTo>
                    <a:pt x="50813" y="20975"/>
                  </a:lnTo>
                  <a:lnTo>
                    <a:pt x="50959" y="21133"/>
                  </a:lnTo>
                  <a:lnTo>
                    <a:pt x="51091" y="21305"/>
                  </a:lnTo>
                  <a:lnTo>
                    <a:pt x="51196" y="21490"/>
                  </a:lnTo>
                  <a:lnTo>
                    <a:pt x="51289" y="21675"/>
                  </a:lnTo>
                  <a:lnTo>
                    <a:pt x="51368" y="21886"/>
                  </a:lnTo>
                  <a:lnTo>
                    <a:pt x="51421" y="22098"/>
                  </a:lnTo>
                  <a:lnTo>
                    <a:pt x="51461" y="22322"/>
                  </a:lnTo>
                  <a:lnTo>
                    <a:pt x="51474" y="22547"/>
                  </a:lnTo>
                  <a:lnTo>
                    <a:pt x="51474" y="31449"/>
                  </a:lnTo>
                  <a:lnTo>
                    <a:pt x="51461" y="31674"/>
                  </a:lnTo>
                  <a:lnTo>
                    <a:pt x="51421" y="31898"/>
                  </a:lnTo>
                  <a:lnTo>
                    <a:pt x="51368" y="32109"/>
                  </a:lnTo>
                  <a:lnTo>
                    <a:pt x="51289" y="32308"/>
                  </a:lnTo>
                  <a:lnTo>
                    <a:pt x="51196" y="32506"/>
                  </a:lnTo>
                  <a:lnTo>
                    <a:pt x="51091" y="32691"/>
                  </a:lnTo>
                  <a:lnTo>
                    <a:pt x="50959" y="32862"/>
                  </a:lnTo>
                  <a:lnTo>
                    <a:pt x="50813" y="33021"/>
                  </a:lnTo>
                  <a:lnTo>
                    <a:pt x="50655" y="33166"/>
                  </a:lnTo>
                  <a:lnTo>
                    <a:pt x="50483" y="33298"/>
                  </a:lnTo>
                  <a:lnTo>
                    <a:pt x="50298" y="33404"/>
                  </a:lnTo>
                  <a:lnTo>
                    <a:pt x="50113" y="33496"/>
                  </a:lnTo>
                  <a:lnTo>
                    <a:pt x="49902" y="33576"/>
                  </a:lnTo>
                  <a:lnTo>
                    <a:pt x="49691" y="33628"/>
                  </a:lnTo>
                  <a:lnTo>
                    <a:pt x="49466" y="33655"/>
                  </a:lnTo>
                  <a:lnTo>
                    <a:pt x="49241" y="33668"/>
                  </a:lnTo>
                  <a:lnTo>
                    <a:pt x="46890" y="33668"/>
                  </a:lnTo>
                  <a:lnTo>
                    <a:pt x="46890" y="34408"/>
                  </a:lnTo>
                  <a:lnTo>
                    <a:pt x="46877" y="34645"/>
                  </a:lnTo>
                  <a:lnTo>
                    <a:pt x="46838" y="34857"/>
                  </a:lnTo>
                  <a:lnTo>
                    <a:pt x="46785" y="35081"/>
                  </a:lnTo>
                  <a:lnTo>
                    <a:pt x="46705" y="35279"/>
                  </a:lnTo>
                  <a:lnTo>
                    <a:pt x="46613" y="35478"/>
                  </a:lnTo>
                  <a:lnTo>
                    <a:pt x="46507" y="35662"/>
                  </a:lnTo>
                  <a:lnTo>
                    <a:pt x="46375" y="35834"/>
                  </a:lnTo>
                  <a:lnTo>
                    <a:pt x="46230" y="35993"/>
                  </a:lnTo>
                  <a:lnTo>
                    <a:pt x="46071" y="36125"/>
                  </a:lnTo>
                  <a:lnTo>
                    <a:pt x="45900" y="36257"/>
                  </a:lnTo>
                  <a:lnTo>
                    <a:pt x="45715" y="36376"/>
                  </a:lnTo>
                  <a:lnTo>
                    <a:pt x="45530" y="36468"/>
                  </a:lnTo>
                  <a:lnTo>
                    <a:pt x="45319" y="36534"/>
                  </a:lnTo>
                  <a:lnTo>
                    <a:pt x="45107" y="36600"/>
                  </a:lnTo>
                  <a:lnTo>
                    <a:pt x="44883" y="36627"/>
                  </a:lnTo>
                  <a:lnTo>
                    <a:pt x="44658" y="36640"/>
                  </a:lnTo>
                  <a:lnTo>
                    <a:pt x="19879" y="36640"/>
                  </a:lnTo>
                  <a:lnTo>
                    <a:pt x="19655" y="36627"/>
                  </a:lnTo>
                  <a:lnTo>
                    <a:pt x="19430" y="36600"/>
                  </a:lnTo>
                  <a:lnTo>
                    <a:pt x="19219" y="36534"/>
                  </a:lnTo>
                  <a:lnTo>
                    <a:pt x="19021" y="36468"/>
                  </a:lnTo>
                  <a:lnTo>
                    <a:pt x="18823" y="36376"/>
                  </a:lnTo>
                  <a:lnTo>
                    <a:pt x="18638" y="36257"/>
                  </a:lnTo>
                  <a:lnTo>
                    <a:pt x="18466" y="36125"/>
                  </a:lnTo>
                  <a:lnTo>
                    <a:pt x="18307" y="35993"/>
                  </a:lnTo>
                  <a:lnTo>
                    <a:pt x="18162" y="35834"/>
                  </a:lnTo>
                  <a:lnTo>
                    <a:pt x="18043" y="35662"/>
                  </a:lnTo>
                  <a:lnTo>
                    <a:pt x="17924" y="35478"/>
                  </a:lnTo>
                  <a:lnTo>
                    <a:pt x="17832" y="35279"/>
                  </a:lnTo>
                  <a:lnTo>
                    <a:pt x="17766" y="35081"/>
                  </a:lnTo>
                  <a:lnTo>
                    <a:pt x="17700" y="34857"/>
                  </a:lnTo>
                  <a:lnTo>
                    <a:pt x="17673" y="34645"/>
                  </a:lnTo>
                  <a:lnTo>
                    <a:pt x="17660" y="34408"/>
                  </a:lnTo>
                  <a:lnTo>
                    <a:pt x="17660" y="19575"/>
                  </a:lnTo>
                  <a:lnTo>
                    <a:pt x="17673" y="19350"/>
                  </a:lnTo>
                  <a:lnTo>
                    <a:pt x="17700" y="19126"/>
                  </a:lnTo>
                  <a:lnTo>
                    <a:pt x="17766" y="18914"/>
                  </a:lnTo>
                  <a:lnTo>
                    <a:pt x="17832" y="18716"/>
                  </a:lnTo>
                  <a:lnTo>
                    <a:pt x="17924" y="18518"/>
                  </a:lnTo>
                  <a:lnTo>
                    <a:pt x="18043" y="18333"/>
                  </a:lnTo>
                  <a:lnTo>
                    <a:pt x="18162" y="18161"/>
                  </a:lnTo>
                  <a:lnTo>
                    <a:pt x="18307" y="18003"/>
                  </a:lnTo>
                  <a:lnTo>
                    <a:pt x="18466" y="17858"/>
                  </a:lnTo>
                  <a:lnTo>
                    <a:pt x="18638" y="17739"/>
                  </a:lnTo>
                  <a:lnTo>
                    <a:pt x="18823" y="17620"/>
                  </a:lnTo>
                  <a:lnTo>
                    <a:pt x="19021" y="17527"/>
                  </a:lnTo>
                  <a:lnTo>
                    <a:pt x="19219" y="17448"/>
                  </a:lnTo>
                  <a:lnTo>
                    <a:pt x="19430" y="17395"/>
                  </a:lnTo>
                  <a:lnTo>
                    <a:pt x="19655" y="17369"/>
                  </a:lnTo>
                  <a:lnTo>
                    <a:pt x="19879" y="17356"/>
                  </a:lnTo>
                  <a:close/>
                  <a:moveTo>
                    <a:pt x="33233" y="0"/>
                  </a:moveTo>
                  <a:lnTo>
                    <a:pt x="32559" y="26"/>
                  </a:lnTo>
                  <a:lnTo>
                    <a:pt x="31899" y="66"/>
                  </a:lnTo>
                  <a:lnTo>
                    <a:pt x="31238" y="132"/>
                  </a:lnTo>
                  <a:lnTo>
                    <a:pt x="30578" y="198"/>
                  </a:lnTo>
                  <a:lnTo>
                    <a:pt x="29931" y="291"/>
                  </a:lnTo>
                  <a:lnTo>
                    <a:pt x="29270" y="396"/>
                  </a:lnTo>
                  <a:lnTo>
                    <a:pt x="28623" y="515"/>
                  </a:lnTo>
                  <a:lnTo>
                    <a:pt x="27989" y="647"/>
                  </a:lnTo>
                  <a:lnTo>
                    <a:pt x="27342" y="806"/>
                  </a:lnTo>
                  <a:lnTo>
                    <a:pt x="26708" y="977"/>
                  </a:lnTo>
                  <a:lnTo>
                    <a:pt x="26087" y="1149"/>
                  </a:lnTo>
                  <a:lnTo>
                    <a:pt x="25453" y="1347"/>
                  </a:lnTo>
                  <a:lnTo>
                    <a:pt x="24846" y="1572"/>
                  </a:lnTo>
                  <a:lnTo>
                    <a:pt x="24225" y="1796"/>
                  </a:lnTo>
                  <a:lnTo>
                    <a:pt x="23617" y="2034"/>
                  </a:lnTo>
                  <a:lnTo>
                    <a:pt x="23023" y="2298"/>
                  </a:lnTo>
                  <a:lnTo>
                    <a:pt x="22428" y="2576"/>
                  </a:lnTo>
                  <a:lnTo>
                    <a:pt x="21834" y="2853"/>
                  </a:lnTo>
                  <a:lnTo>
                    <a:pt x="21253" y="3157"/>
                  </a:lnTo>
                  <a:lnTo>
                    <a:pt x="20685" y="3474"/>
                  </a:lnTo>
                  <a:lnTo>
                    <a:pt x="20117" y="3804"/>
                  </a:lnTo>
                  <a:lnTo>
                    <a:pt x="19549" y="4161"/>
                  </a:lnTo>
                  <a:lnTo>
                    <a:pt x="19008" y="4517"/>
                  </a:lnTo>
                  <a:lnTo>
                    <a:pt x="18453" y="4887"/>
                  </a:lnTo>
                  <a:lnTo>
                    <a:pt x="17924" y="5283"/>
                  </a:lnTo>
                  <a:lnTo>
                    <a:pt x="17396" y="5680"/>
                  </a:lnTo>
                  <a:lnTo>
                    <a:pt x="16868" y="6102"/>
                  </a:lnTo>
                  <a:lnTo>
                    <a:pt x="16366" y="6525"/>
                  </a:lnTo>
                  <a:lnTo>
                    <a:pt x="15864" y="6974"/>
                  </a:lnTo>
                  <a:lnTo>
                    <a:pt x="15362" y="7436"/>
                  </a:lnTo>
                  <a:lnTo>
                    <a:pt x="14887" y="7899"/>
                  </a:lnTo>
                  <a:lnTo>
                    <a:pt x="14411" y="8387"/>
                  </a:lnTo>
                  <a:lnTo>
                    <a:pt x="13962" y="8876"/>
                  </a:lnTo>
                  <a:lnTo>
                    <a:pt x="13513" y="9378"/>
                  </a:lnTo>
                  <a:lnTo>
                    <a:pt x="13077" y="9893"/>
                  </a:lnTo>
                  <a:lnTo>
                    <a:pt x="12667" y="10408"/>
                  </a:lnTo>
                  <a:lnTo>
                    <a:pt x="12258" y="10936"/>
                  </a:lnTo>
                  <a:lnTo>
                    <a:pt x="11875" y="11478"/>
                  </a:lnTo>
                  <a:lnTo>
                    <a:pt x="11505" y="12020"/>
                  </a:lnTo>
                  <a:lnTo>
                    <a:pt x="11135" y="12574"/>
                  </a:lnTo>
                  <a:lnTo>
                    <a:pt x="10792" y="13129"/>
                  </a:lnTo>
                  <a:lnTo>
                    <a:pt x="10462" y="13697"/>
                  </a:lnTo>
                  <a:lnTo>
                    <a:pt x="10145" y="14278"/>
                  </a:lnTo>
                  <a:lnTo>
                    <a:pt x="9841" y="14859"/>
                  </a:lnTo>
                  <a:lnTo>
                    <a:pt x="9550" y="15441"/>
                  </a:lnTo>
                  <a:lnTo>
                    <a:pt x="9273" y="16035"/>
                  </a:lnTo>
                  <a:lnTo>
                    <a:pt x="9022" y="16642"/>
                  </a:lnTo>
                  <a:lnTo>
                    <a:pt x="8771" y="17250"/>
                  </a:lnTo>
                  <a:lnTo>
                    <a:pt x="8546" y="17858"/>
                  </a:lnTo>
                  <a:lnTo>
                    <a:pt x="8335" y="18478"/>
                  </a:lnTo>
                  <a:lnTo>
                    <a:pt x="8137" y="19099"/>
                  </a:lnTo>
                  <a:lnTo>
                    <a:pt x="7952" y="19733"/>
                  </a:lnTo>
                  <a:lnTo>
                    <a:pt x="7780" y="20367"/>
                  </a:lnTo>
                  <a:lnTo>
                    <a:pt x="7635" y="21001"/>
                  </a:lnTo>
                  <a:lnTo>
                    <a:pt x="7503" y="21648"/>
                  </a:lnTo>
                  <a:lnTo>
                    <a:pt x="7371" y="22296"/>
                  </a:lnTo>
                  <a:lnTo>
                    <a:pt x="7265" y="22943"/>
                  </a:lnTo>
                  <a:lnTo>
                    <a:pt x="7186" y="23603"/>
                  </a:lnTo>
                  <a:lnTo>
                    <a:pt x="7107" y="24250"/>
                  </a:lnTo>
                  <a:lnTo>
                    <a:pt x="7054" y="24924"/>
                  </a:lnTo>
                  <a:lnTo>
                    <a:pt x="7014" y="25585"/>
                  </a:lnTo>
                  <a:lnTo>
                    <a:pt x="6988" y="26258"/>
                  </a:lnTo>
                  <a:lnTo>
                    <a:pt x="6975" y="26919"/>
                  </a:lnTo>
                  <a:lnTo>
                    <a:pt x="6975" y="32492"/>
                  </a:lnTo>
                  <a:lnTo>
                    <a:pt x="265" y="45093"/>
                  </a:lnTo>
                  <a:lnTo>
                    <a:pt x="199" y="45212"/>
                  </a:lnTo>
                  <a:lnTo>
                    <a:pt x="146" y="45357"/>
                  </a:lnTo>
                  <a:lnTo>
                    <a:pt x="106" y="45489"/>
                  </a:lnTo>
                  <a:lnTo>
                    <a:pt x="67" y="45622"/>
                  </a:lnTo>
                  <a:lnTo>
                    <a:pt x="40" y="45767"/>
                  </a:lnTo>
                  <a:lnTo>
                    <a:pt x="14" y="45912"/>
                  </a:lnTo>
                  <a:lnTo>
                    <a:pt x="1" y="46044"/>
                  </a:lnTo>
                  <a:lnTo>
                    <a:pt x="1" y="46190"/>
                  </a:lnTo>
                  <a:lnTo>
                    <a:pt x="14" y="46335"/>
                  </a:lnTo>
                  <a:lnTo>
                    <a:pt x="27" y="46480"/>
                  </a:lnTo>
                  <a:lnTo>
                    <a:pt x="54" y="46612"/>
                  </a:lnTo>
                  <a:lnTo>
                    <a:pt x="93" y="46757"/>
                  </a:lnTo>
                  <a:lnTo>
                    <a:pt x="133" y="46890"/>
                  </a:lnTo>
                  <a:lnTo>
                    <a:pt x="186" y="47022"/>
                  </a:lnTo>
                  <a:lnTo>
                    <a:pt x="252" y="47154"/>
                  </a:lnTo>
                  <a:lnTo>
                    <a:pt x="318" y="47286"/>
                  </a:lnTo>
                  <a:lnTo>
                    <a:pt x="397" y="47405"/>
                  </a:lnTo>
                  <a:lnTo>
                    <a:pt x="489" y="47524"/>
                  </a:lnTo>
                  <a:lnTo>
                    <a:pt x="582" y="47629"/>
                  </a:lnTo>
                  <a:lnTo>
                    <a:pt x="674" y="47735"/>
                  </a:lnTo>
                  <a:lnTo>
                    <a:pt x="780" y="47827"/>
                  </a:lnTo>
                  <a:lnTo>
                    <a:pt x="899" y="47920"/>
                  </a:lnTo>
                  <a:lnTo>
                    <a:pt x="1018" y="47999"/>
                  </a:lnTo>
                  <a:lnTo>
                    <a:pt x="1137" y="48065"/>
                  </a:lnTo>
                  <a:lnTo>
                    <a:pt x="1255" y="48131"/>
                  </a:lnTo>
                  <a:lnTo>
                    <a:pt x="1388" y="48197"/>
                  </a:lnTo>
                  <a:lnTo>
                    <a:pt x="1520" y="48250"/>
                  </a:lnTo>
                  <a:lnTo>
                    <a:pt x="1665" y="48290"/>
                  </a:lnTo>
                  <a:lnTo>
                    <a:pt x="1797" y="48316"/>
                  </a:lnTo>
                  <a:lnTo>
                    <a:pt x="1942" y="48342"/>
                  </a:lnTo>
                  <a:lnTo>
                    <a:pt x="2088" y="48356"/>
                  </a:lnTo>
                  <a:lnTo>
                    <a:pt x="6975" y="48356"/>
                  </a:lnTo>
                  <a:lnTo>
                    <a:pt x="6975" y="53850"/>
                  </a:lnTo>
                  <a:lnTo>
                    <a:pt x="6988" y="54207"/>
                  </a:lnTo>
                  <a:lnTo>
                    <a:pt x="7001" y="54564"/>
                  </a:lnTo>
                  <a:lnTo>
                    <a:pt x="7014" y="54920"/>
                  </a:lnTo>
                  <a:lnTo>
                    <a:pt x="7054" y="55277"/>
                  </a:lnTo>
                  <a:lnTo>
                    <a:pt x="7094" y="55620"/>
                  </a:lnTo>
                  <a:lnTo>
                    <a:pt x="7133" y="55964"/>
                  </a:lnTo>
                  <a:lnTo>
                    <a:pt x="7199" y="56307"/>
                  </a:lnTo>
                  <a:lnTo>
                    <a:pt x="7265" y="56650"/>
                  </a:lnTo>
                  <a:lnTo>
                    <a:pt x="7331" y="56994"/>
                  </a:lnTo>
                  <a:lnTo>
                    <a:pt x="7424" y="57324"/>
                  </a:lnTo>
                  <a:lnTo>
                    <a:pt x="7503" y="57668"/>
                  </a:lnTo>
                  <a:lnTo>
                    <a:pt x="7609" y="57985"/>
                  </a:lnTo>
                  <a:lnTo>
                    <a:pt x="7714" y="58315"/>
                  </a:lnTo>
                  <a:lnTo>
                    <a:pt x="7820" y="58632"/>
                  </a:lnTo>
                  <a:lnTo>
                    <a:pt x="7952" y="58962"/>
                  </a:lnTo>
                  <a:lnTo>
                    <a:pt x="8071" y="59266"/>
                  </a:lnTo>
                  <a:lnTo>
                    <a:pt x="8216" y="59583"/>
                  </a:lnTo>
                  <a:lnTo>
                    <a:pt x="8362" y="59887"/>
                  </a:lnTo>
                  <a:lnTo>
                    <a:pt x="8507" y="60190"/>
                  </a:lnTo>
                  <a:lnTo>
                    <a:pt x="8665" y="60494"/>
                  </a:lnTo>
                  <a:lnTo>
                    <a:pt x="8824" y="60785"/>
                  </a:lnTo>
                  <a:lnTo>
                    <a:pt x="8996" y="61075"/>
                  </a:lnTo>
                  <a:lnTo>
                    <a:pt x="9180" y="61353"/>
                  </a:lnTo>
                  <a:lnTo>
                    <a:pt x="9365" y="61643"/>
                  </a:lnTo>
                  <a:lnTo>
                    <a:pt x="9550" y="61921"/>
                  </a:lnTo>
                  <a:lnTo>
                    <a:pt x="9748" y="62185"/>
                  </a:lnTo>
                  <a:lnTo>
                    <a:pt x="9960" y="62449"/>
                  </a:lnTo>
                  <a:lnTo>
                    <a:pt x="10171" y="62713"/>
                  </a:lnTo>
                  <a:lnTo>
                    <a:pt x="10382" y="62964"/>
                  </a:lnTo>
                  <a:lnTo>
                    <a:pt x="10607" y="63215"/>
                  </a:lnTo>
                  <a:lnTo>
                    <a:pt x="10832" y="63466"/>
                  </a:lnTo>
                  <a:lnTo>
                    <a:pt x="11069" y="63704"/>
                  </a:lnTo>
                  <a:lnTo>
                    <a:pt x="11307" y="63941"/>
                  </a:lnTo>
                  <a:lnTo>
                    <a:pt x="11558" y="64166"/>
                  </a:lnTo>
                  <a:lnTo>
                    <a:pt x="11796" y="64391"/>
                  </a:lnTo>
                  <a:lnTo>
                    <a:pt x="12060" y="64602"/>
                  </a:lnTo>
                  <a:lnTo>
                    <a:pt x="12324" y="64813"/>
                  </a:lnTo>
                  <a:lnTo>
                    <a:pt x="12588" y="65025"/>
                  </a:lnTo>
                  <a:lnTo>
                    <a:pt x="12852" y="65223"/>
                  </a:lnTo>
                  <a:lnTo>
                    <a:pt x="13130" y="65408"/>
                  </a:lnTo>
                  <a:lnTo>
                    <a:pt x="13407" y="65593"/>
                  </a:lnTo>
                  <a:lnTo>
                    <a:pt x="13698" y="65777"/>
                  </a:lnTo>
                  <a:lnTo>
                    <a:pt x="13988" y="65949"/>
                  </a:lnTo>
                  <a:lnTo>
                    <a:pt x="14279" y="66108"/>
                  </a:lnTo>
                  <a:lnTo>
                    <a:pt x="14583" y="66266"/>
                  </a:lnTo>
                  <a:lnTo>
                    <a:pt x="14887" y="66411"/>
                  </a:lnTo>
                  <a:lnTo>
                    <a:pt x="15190" y="66557"/>
                  </a:lnTo>
                  <a:lnTo>
                    <a:pt x="15494" y="66702"/>
                  </a:lnTo>
                  <a:lnTo>
                    <a:pt x="15811" y="66821"/>
                  </a:lnTo>
                  <a:lnTo>
                    <a:pt x="16128" y="66940"/>
                  </a:lnTo>
                  <a:lnTo>
                    <a:pt x="16458" y="67059"/>
                  </a:lnTo>
                  <a:lnTo>
                    <a:pt x="16775" y="67164"/>
                  </a:lnTo>
                  <a:lnTo>
                    <a:pt x="17106" y="67270"/>
                  </a:lnTo>
                  <a:lnTo>
                    <a:pt x="17436" y="67349"/>
                  </a:lnTo>
                  <a:lnTo>
                    <a:pt x="17779" y="67442"/>
                  </a:lnTo>
                  <a:lnTo>
                    <a:pt x="18123" y="67508"/>
                  </a:lnTo>
                  <a:lnTo>
                    <a:pt x="18453" y="67574"/>
                  </a:lnTo>
                  <a:lnTo>
                    <a:pt x="18796" y="67627"/>
                  </a:lnTo>
                  <a:lnTo>
                    <a:pt x="19153" y="67679"/>
                  </a:lnTo>
                  <a:lnTo>
                    <a:pt x="19496" y="67719"/>
                  </a:lnTo>
                  <a:lnTo>
                    <a:pt x="19853" y="67759"/>
                  </a:lnTo>
                  <a:lnTo>
                    <a:pt x="20209" y="67772"/>
                  </a:lnTo>
                  <a:lnTo>
                    <a:pt x="20566" y="67785"/>
                  </a:lnTo>
                  <a:lnTo>
                    <a:pt x="20923" y="67798"/>
                  </a:lnTo>
                  <a:lnTo>
                    <a:pt x="29231" y="67798"/>
                  </a:lnTo>
                  <a:lnTo>
                    <a:pt x="29231" y="73729"/>
                  </a:lnTo>
                  <a:lnTo>
                    <a:pt x="29244" y="73953"/>
                  </a:lnTo>
                  <a:lnTo>
                    <a:pt x="29270" y="74178"/>
                  </a:lnTo>
                  <a:lnTo>
                    <a:pt x="29336" y="74389"/>
                  </a:lnTo>
                  <a:lnTo>
                    <a:pt x="29403" y="74587"/>
                  </a:lnTo>
                  <a:lnTo>
                    <a:pt x="29495" y="74786"/>
                  </a:lnTo>
                  <a:lnTo>
                    <a:pt x="29614" y="74970"/>
                  </a:lnTo>
                  <a:lnTo>
                    <a:pt x="29733" y="75142"/>
                  </a:lnTo>
                  <a:lnTo>
                    <a:pt x="29878" y="75301"/>
                  </a:lnTo>
                  <a:lnTo>
                    <a:pt x="30037" y="75446"/>
                  </a:lnTo>
                  <a:lnTo>
                    <a:pt x="30208" y="75578"/>
                  </a:lnTo>
                  <a:lnTo>
                    <a:pt x="30393" y="75684"/>
                  </a:lnTo>
                  <a:lnTo>
                    <a:pt x="30591" y="75776"/>
                  </a:lnTo>
                  <a:lnTo>
                    <a:pt x="30789" y="75855"/>
                  </a:lnTo>
                  <a:lnTo>
                    <a:pt x="31014" y="75908"/>
                  </a:lnTo>
                  <a:lnTo>
                    <a:pt x="31225" y="75935"/>
                  </a:lnTo>
                  <a:lnTo>
                    <a:pt x="31450" y="75948"/>
                  </a:lnTo>
                  <a:lnTo>
                    <a:pt x="58606" y="75948"/>
                  </a:lnTo>
                  <a:lnTo>
                    <a:pt x="58831" y="75935"/>
                  </a:lnTo>
                  <a:lnTo>
                    <a:pt x="59055" y="75908"/>
                  </a:lnTo>
                  <a:lnTo>
                    <a:pt x="59267" y="75855"/>
                  </a:lnTo>
                  <a:lnTo>
                    <a:pt x="59465" y="75776"/>
                  </a:lnTo>
                  <a:lnTo>
                    <a:pt x="59663" y="75684"/>
                  </a:lnTo>
                  <a:lnTo>
                    <a:pt x="59848" y="75578"/>
                  </a:lnTo>
                  <a:lnTo>
                    <a:pt x="60020" y="75446"/>
                  </a:lnTo>
                  <a:lnTo>
                    <a:pt x="60178" y="75301"/>
                  </a:lnTo>
                  <a:lnTo>
                    <a:pt x="60323" y="75142"/>
                  </a:lnTo>
                  <a:lnTo>
                    <a:pt x="60455" y="74970"/>
                  </a:lnTo>
                  <a:lnTo>
                    <a:pt x="60561" y="74786"/>
                  </a:lnTo>
                  <a:lnTo>
                    <a:pt x="60654" y="74587"/>
                  </a:lnTo>
                  <a:lnTo>
                    <a:pt x="60733" y="74389"/>
                  </a:lnTo>
                  <a:lnTo>
                    <a:pt x="60786" y="74178"/>
                  </a:lnTo>
                  <a:lnTo>
                    <a:pt x="60812" y="73953"/>
                  </a:lnTo>
                  <a:lnTo>
                    <a:pt x="60825" y="73729"/>
                  </a:lnTo>
                  <a:lnTo>
                    <a:pt x="60825" y="26919"/>
                  </a:lnTo>
                  <a:lnTo>
                    <a:pt x="60825" y="26258"/>
                  </a:lnTo>
                  <a:lnTo>
                    <a:pt x="60799" y="25585"/>
                  </a:lnTo>
                  <a:lnTo>
                    <a:pt x="60759" y="24924"/>
                  </a:lnTo>
                  <a:lnTo>
                    <a:pt x="60693" y="24250"/>
                  </a:lnTo>
                  <a:lnTo>
                    <a:pt x="60627" y="23603"/>
                  </a:lnTo>
                  <a:lnTo>
                    <a:pt x="60535" y="22943"/>
                  </a:lnTo>
                  <a:lnTo>
                    <a:pt x="60429" y="22296"/>
                  </a:lnTo>
                  <a:lnTo>
                    <a:pt x="60310" y="21648"/>
                  </a:lnTo>
                  <a:lnTo>
                    <a:pt x="60178" y="21001"/>
                  </a:lnTo>
                  <a:lnTo>
                    <a:pt x="60020" y="20367"/>
                  </a:lnTo>
                  <a:lnTo>
                    <a:pt x="59861" y="19733"/>
                  </a:lnTo>
                  <a:lnTo>
                    <a:pt x="59676" y="19099"/>
                  </a:lnTo>
                  <a:lnTo>
                    <a:pt x="59478" y="18478"/>
                  </a:lnTo>
                  <a:lnTo>
                    <a:pt x="59267" y="17858"/>
                  </a:lnTo>
                  <a:lnTo>
                    <a:pt x="59029" y="17250"/>
                  </a:lnTo>
                  <a:lnTo>
                    <a:pt x="58791" y="16642"/>
                  </a:lnTo>
                  <a:lnTo>
                    <a:pt x="58527" y="16035"/>
                  </a:lnTo>
                  <a:lnTo>
                    <a:pt x="58263" y="15441"/>
                  </a:lnTo>
                  <a:lnTo>
                    <a:pt x="57972" y="14859"/>
                  </a:lnTo>
                  <a:lnTo>
                    <a:pt x="57668" y="14278"/>
                  </a:lnTo>
                  <a:lnTo>
                    <a:pt x="57351" y="13697"/>
                  </a:lnTo>
                  <a:lnTo>
                    <a:pt x="57021" y="13129"/>
                  </a:lnTo>
                  <a:lnTo>
                    <a:pt x="56665" y="12574"/>
                  </a:lnTo>
                  <a:lnTo>
                    <a:pt x="56308" y="12020"/>
                  </a:lnTo>
                  <a:lnTo>
                    <a:pt x="55938" y="11478"/>
                  </a:lnTo>
                  <a:lnTo>
                    <a:pt x="55542" y="10936"/>
                  </a:lnTo>
                  <a:lnTo>
                    <a:pt x="55146" y="10408"/>
                  </a:lnTo>
                  <a:lnTo>
                    <a:pt x="54723" y="9893"/>
                  </a:lnTo>
                  <a:lnTo>
                    <a:pt x="54300" y="9378"/>
                  </a:lnTo>
                  <a:lnTo>
                    <a:pt x="53851" y="8876"/>
                  </a:lnTo>
                  <a:lnTo>
                    <a:pt x="53389" y="8387"/>
                  </a:lnTo>
                  <a:lnTo>
                    <a:pt x="52927" y="7899"/>
                  </a:lnTo>
                  <a:lnTo>
                    <a:pt x="52438" y="7436"/>
                  </a:lnTo>
                  <a:lnTo>
                    <a:pt x="51949" y="6974"/>
                  </a:lnTo>
                  <a:lnTo>
                    <a:pt x="51447" y="6525"/>
                  </a:lnTo>
                  <a:lnTo>
                    <a:pt x="50932" y="6102"/>
                  </a:lnTo>
                  <a:lnTo>
                    <a:pt x="50417" y="5680"/>
                  </a:lnTo>
                  <a:lnTo>
                    <a:pt x="49889" y="5283"/>
                  </a:lnTo>
                  <a:lnTo>
                    <a:pt x="49347" y="4887"/>
                  </a:lnTo>
                  <a:lnTo>
                    <a:pt x="48806" y="4517"/>
                  </a:lnTo>
                  <a:lnTo>
                    <a:pt x="48251" y="4161"/>
                  </a:lnTo>
                  <a:lnTo>
                    <a:pt x="47696" y="3804"/>
                  </a:lnTo>
                  <a:lnTo>
                    <a:pt x="47128" y="3474"/>
                  </a:lnTo>
                  <a:lnTo>
                    <a:pt x="46547" y="3157"/>
                  </a:lnTo>
                  <a:lnTo>
                    <a:pt x="45966" y="2853"/>
                  </a:lnTo>
                  <a:lnTo>
                    <a:pt x="45385" y="2576"/>
                  </a:lnTo>
                  <a:lnTo>
                    <a:pt x="44790" y="2298"/>
                  </a:lnTo>
                  <a:lnTo>
                    <a:pt x="44183" y="2034"/>
                  </a:lnTo>
                  <a:lnTo>
                    <a:pt x="43575" y="1796"/>
                  </a:lnTo>
                  <a:lnTo>
                    <a:pt x="42968" y="1572"/>
                  </a:lnTo>
                  <a:lnTo>
                    <a:pt x="42347" y="1347"/>
                  </a:lnTo>
                  <a:lnTo>
                    <a:pt x="41726" y="1149"/>
                  </a:lnTo>
                  <a:lnTo>
                    <a:pt x="41092" y="977"/>
                  </a:lnTo>
                  <a:lnTo>
                    <a:pt x="40458" y="806"/>
                  </a:lnTo>
                  <a:lnTo>
                    <a:pt x="39824" y="647"/>
                  </a:lnTo>
                  <a:lnTo>
                    <a:pt x="39177" y="515"/>
                  </a:lnTo>
                  <a:lnTo>
                    <a:pt x="38530" y="396"/>
                  </a:lnTo>
                  <a:lnTo>
                    <a:pt x="37882" y="291"/>
                  </a:lnTo>
                  <a:lnTo>
                    <a:pt x="37222" y="198"/>
                  </a:lnTo>
                  <a:lnTo>
                    <a:pt x="36575" y="132"/>
                  </a:lnTo>
                  <a:lnTo>
                    <a:pt x="35901" y="66"/>
                  </a:lnTo>
                  <a:lnTo>
                    <a:pt x="35241" y="26"/>
                  </a:lnTo>
                  <a:lnTo>
                    <a:pt x="34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16"/>
          <p:cNvGrpSpPr/>
          <p:nvPr/>
        </p:nvGrpSpPr>
        <p:grpSpPr>
          <a:xfrm>
            <a:off x="858277" y="4287859"/>
            <a:ext cx="292146" cy="365791"/>
            <a:chOff x="12237310" y="1835775"/>
            <a:chExt cx="627866" cy="784118"/>
          </a:xfrm>
        </p:grpSpPr>
        <p:sp>
          <p:nvSpPr>
            <p:cNvPr id="206" name="Google Shape;206;p16"/>
            <p:cNvSpPr/>
            <p:nvPr/>
          </p:nvSpPr>
          <p:spPr>
            <a:xfrm>
              <a:off x="12509721" y="2056377"/>
              <a:ext cx="149718" cy="213531"/>
            </a:xfrm>
            <a:custGeom>
              <a:avLst/>
              <a:gdLst/>
              <a:ahLst/>
              <a:cxnLst/>
              <a:rect l="l" t="t" r="r" b="b"/>
              <a:pathLst>
                <a:path w="14504" h="20686" extrusionOk="0">
                  <a:moveTo>
                    <a:pt x="6539" y="1"/>
                  </a:moveTo>
                  <a:lnTo>
                    <a:pt x="1" y="10845"/>
                  </a:lnTo>
                  <a:lnTo>
                    <a:pt x="5694" y="12549"/>
                  </a:lnTo>
                  <a:lnTo>
                    <a:pt x="5865" y="12615"/>
                  </a:lnTo>
                  <a:lnTo>
                    <a:pt x="6037" y="12681"/>
                  </a:lnTo>
                  <a:lnTo>
                    <a:pt x="6196" y="12760"/>
                  </a:lnTo>
                  <a:lnTo>
                    <a:pt x="6341" y="12866"/>
                  </a:lnTo>
                  <a:lnTo>
                    <a:pt x="6486" y="12971"/>
                  </a:lnTo>
                  <a:lnTo>
                    <a:pt x="6605" y="13090"/>
                  </a:lnTo>
                  <a:lnTo>
                    <a:pt x="6737" y="13209"/>
                  </a:lnTo>
                  <a:lnTo>
                    <a:pt x="6843" y="13354"/>
                  </a:lnTo>
                  <a:lnTo>
                    <a:pt x="6935" y="13500"/>
                  </a:lnTo>
                  <a:lnTo>
                    <a:pt x="7028" y="13645"/>
                  </a:lnTo>
                  <a:lnTo>
                    <a:pt x="7107" y="13804"/>
                  </a:lnTo>
                  <a:lnTo>
                    <a:pt x="7173" y="13975"/>
                  </a:lnTo>
                  <a:lnTo>
                    <a:pt x="7213" y="14147"/>
                  </a:lnTo>
                  <a:lnTo>
                    <a:pt x="7252" y="14319"/>
                  </a:lnTo>
                  <a:lnTo>
                    <a:pt x="7279" y="14504"/>
                  </a:lnTo>
                  <a:lnTo>
                    <a:pt x="7279" y="14675"/>
                  </a:lnTo>
                  <a:lnTo>
                    <a:pt x="7279" y="20685"/>
                  </a:lnTo>
                  <a:lnTo>
                    <a:pt x="14504" y="10634"/>
                  </a:lnTo>
                  <a:lnTo>
                    <a:pt x="8203" y="8969"/>
                  </a:lnTo>
                  <a:lnTo>
                    <a:pt x="8018" y="8916"/>
                  </a:lnTo>
                  <a:lnTo>
                    <a:pt x="7847" y="8850"/>
                  </a:lnTo>
                  <a:lnTo>
                    <a:pt x="7688" y="8758"/>
                  </a:lnTo>
                  <a:lnTo>
                    <a:pt x="7530" y="8666"/>
                  </a:lnTo>
                  <a:lnTo>
                    <a:pt x="7384" y="8560"/>
                  </a:lnTo>
                  <a:lnTo>
                    <a:pt x="7239" y="8441"/>
                  </a:lnTo>
                  <a:lnTo>
                    <a:pt x="7120" y="8309"/>
                  </a:lnTo>
                  <a:lnTo>
                    <a:pt x="7001" y="8177"/>
                  </a:lnTo>
                  <a:lnTo>
                    <a:pt x="6896" y="8032"/>
                  </a:lnTo>
                  <a:lnTo>
                    <a:pt x="6803" y="7873"/>
                  </a:lnTo>
                  <a:lnTo>
                    <a:pt x="6724" y="7715"/>
                  </a:lnTo>
                  <a:lnTo>
                    <a:pt x="6658" y="7543"/>
                  </a:lnTo>
                  <a:lnTo>
                    <a:pt x="6605" y="7371"/>
                  </a:lnTo>
                  <a:lnTo>
                    <a:pt x="6565" y="7186"/>
                  </a:lnTo>
                  <a:lnTo>
                    <a:pt x="6552" y="7001"/>
                  </a:lnTo>
                  <a:lnTo>
                    <a:pt x="6539" y="6816"/>
                  </a:lnTo>
                  <a:lnTo>
                    <a:pt x="6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p:cNvSpPr/>
            <p:nvPr/>
          </p:nvSpPr>
          <p:spPr>
            <a:xfrm>
              <a:off x="12237310" y="1835775"/>
              <a:ext cx="627866" cy="784118"/>
            </a:xfrm>
            <a:custGeom>
              <a:avLst/>
              <a:gdLst/>
              <a:ahLst/>
              <a:cxnLst/>
              <a:rect l="l" t="t" r="r" b="b"/>
              <a:pathLst>
                <a:path w="60825" h="75962" extrusionOk="0">
                  <a:moveTo>
                    <a:pt x="35386" y="11135"/>
                  </a:moveTo>
                  <a:lnTo>
                    <a:pt x="35571" y="11162"/>
                  </a:lnTo>
                  <a:lnTo>
                    <a:pt x="35756" y="11215"/>
                  </a:lnTo>
                  <a:lnTo>
                    <a:pt x="35927" y="11267"/>
                  </a:lnTo>
                  <a:lnTo>
                    <a:pt x="36099" y="11334"/>
                  </a:lnTo>
                  <a:lnTo>
                    <a:pt x="36257" y="11426"/>
                  </a:lnTo>
                  <a:lnTo>
                    <a:pt x="36416" y="11518"/>
                  </a:lnTo>
                  <a:lnTo>
                    <a:pt x="36561" y="11624"/>
                  </a:lnTo>
                  <a:lnTo>
                    <a:pt x="36693" y="11743"/>
                  </a:lnTo>
                  <a:lnTo>
                    <a:pt x="36812" y="11875"/>
                  </a:lnTo>
                  <a:lnTo>
                    <a:pt x="36931" y="12007"/>
                  </a:lnTo>
                  <a:lnTo>
                    <a:pt x="37024" y="12152"/>
                  </a:lnTo>
                  <a:lnTo>
                    <a:pt x="37116" y="12311"/>
                  </a:lnTo>
                  <a:lnTo>
                    <a:pt x="37195" y="12469"/>
                  </a:lnTo>
                  <a:lnTo>
                    <a:pt x="37261" y="12641"/>
                  </a:lnTo>
                  <a:lnTo>
                    <a:pt x="37314" y="12813"/>
                  </a:lnTo>
                  <a:lnTo>
                    <a:pt x="37354" y="12985"/>
                  </a:lnTo>
                  <a:lnTo>
                    <a:pt x="37367" y="13169"/>
                  </a:lnTo>
                  <a:lnTo>
                    <a:pt x="37380" y="13354"/>
                  </a:lnTo>
                  <a:lnTo>
                    <a:pt x="37380" y="26470"/>
                  </a:lnTo>
                  <a:lnTo>
                    <a:pt x="45160" y="28518"/>
                  </a:lnTo>
                  <a:lnTo>
                    <a:pt x="45292" y="28557"/>
                  </a:lnTo>
                  <a:lnTo>
                    <a:pt x="45424" y="28610"/>
                  </a:lnTo>
                  <a:lnTo>
                    <a:pt x="45543" y="28663"/>
                  </a:lnTo>
                  <a:lnTo>
                    <a:pt x="45662" y="28716"/>
                  </a:lnTo>
                  <a:lnTo>
                    <a:pt x="45781" y="28782"/>
                  </a:lnTo>
                  <a:lnTo>
                    <a:pt x="45886" y="28861"/>
                  </a:lnTo>
                  <a:lnTo>
                    <a:pt x="45992" y="28940"/>
                  </a:lnTo>
                  <a:lnTo>
                    <a:pt x="46098" y="29033"/>
                  </a:lnTo>
                  <a:lnTo>
                    <a:pt x="46190" y="29125"/>
                  </a:lnTo>
                  <a:lnTo>
                    <a:pt x="46283" y="29218"/>
                  </a:lnTo>
                  <a:lnTo>
                    <a:pt x="46362" y="29323"/>
                  </a:lnTo>
                  <a:lnTo>
                    <a:pt x="46441" y="29429"/>
                  </a:lnTo>
                  <a:lnTo>
                    <a:pt x="46520" y="29548"/>
                  </a:lnTo>
                  <a:lnTo>
                    <a:pt x="46586" y="29667"/>
                  </a:lnTo>
                  <a:lnTo>
                    <a:pt x="46639" y="29786"/>
                  </a:lnTo>
                  <a:lnTo>
                    <a:pt x="46692" y="29918"/>
                  </a:lnTo>
                  <a:lnTo>
                    <a:pt x="46732" y="30050"/>
                  </a:lnTo>
                  <a:lnTo>
                    <a:pt x="46771" y="30182"/>
                  </a:lnTo>
                  <a:lnTo>
                    <a:pt x="46785" y="30314"/>
                  </a:lnTo>
                  <a:lnTo>
                    <a:pt x="46811" y="30446"/>
                  </a:lnTo>
                  <a:lnTo>
                    <a:pt x="46824" y="30578"/>
                  </a:lnTo>
                  <a:lnTo>
                    <a:pt x="46824" y="30710"/>
                  </a:lnTo>
                  <a:lnTo>
                    <a:pt x="46811" y="30842"/>
                  </a:lnTo>
                  <a:lnTo>
                    <a:pt x="46798" y="30974"/>
                  </a:lnTo>
                  <a:lnTo>
                    <a:pt x="46771" y="31106"/>
                  </a:lnTo>
                  <a:lnTo>
                    <a:pt x="46745" y="31238"/>
                  </a:lnTo>
                  <a:lnTo>
                    <a:pt x="46705" y="31371"/>
                  </a:lnTo>
                  <a:lnTo>
                    <a:pt x="46666" y="31489"/>
                  </a:lnTo>
                  <a:lnTo>
                    <a:pt x="46613" y="31622"/>
                  </a:lnTo>
                  <a:lnTo>
                    <a:pt x="46547" y="31740"/>
                  </a:lnTo>
                  <a:lnTo>
                    <a:pt x="46481" y="31859"/>
                  </a:lnTo>
                  <a:lnTo>
                    <a:pt x="46401" y="31965"/>
                  </a:lnTo>
                  <a:lnTo>
                    <a:pt x="33259" y="50258"/>
                  </a:lnTo>
                  <a:lnTo>
                    <a:pt x="33167" y="50364"/>
                  </a:lnTo>
                  <a:lnTo>
                    <a:pt x="33087" y="50470"/>
                  </a:lnTo>
                  <a:lnTo>
                    <a:pt x="32995" y="50562"/>
                  </a:lnTo>
                  <a:lnTo>
                    <a:pt x="32889" y="50655"/>
                  </a:lnTo>
                  <a:lnTo>
                    <a:pt x="32678" y="50813"/>
                  </a:lnTo>
                  <a:lnTo>
                    <a:pt x="32453" y="50945"/>
                  </a:lnTo>
                  <a:lnTo>
                    <a:pt x="32216" y="51051"/>
                  </a:lnTo>
                  <a:lnTo>
                    <a:pt x="31965" y="51117"/>
                  </a:lnTo>
                  <a:lnTo>
                    <a:pt x="31714" y="51170"/>
                  </a:lnTo>
                  <a:lnTo>
                    <a:pt x="31450" y="51183"/>
                  </a:lnTo>
                  <a:lnTo>
                    <a:pt x="31278" y="51183"/>
                  </a:lnTo>
                  <a:lnTo>
                    <a:pt x="31106" y="51157"/>
                  </a:lnTo>
                  <a:lnTo>
                    <a:pt x="30934" y="51130"/>
                  </a:lnTo>
                  <a:lnTo>
                    <a:pt x="30763" y="51077"/>
                  </a:lnTo>
                  <a:lnTo>
                    <a:pt x="30591" y="51011"/>
                  </a:lnTo>
                  <a:lnTo>
                    <a:pt x="30433" y="50945"/>
                  </a:lnTo>
                  <a:lnTo>
                    <a:pt x="30274" y="50853"/>
                  </a:lnTo>
                  <a:lnTo>
                    <a:pt x="30129" y="50760"/>
                  </a:lnTo>
                  <a:lnTo>
                    <a:pt x="29997" y="50655"/>
                  </a:lnTo>
                  <a:lnTo>
                    <a:pt x="29878" y="50536"/>
                  </a:lnTo>
                  <a:lnTo>
                    <a:pt x="29759" y="50404"/>
                  </a:lnTo>
                  <a:lnTo>
                    <a:pt x="29653" y="50272"/>
                  </a:lnTo>
                  <a:lnTo>
                    <a:pt x="29548" y="50126"/>
                  </a:lnTo>
                  <a:lnTo>
                    <a:pt x="29468" y="49981"/>
                  </a:lnTo>
                  <a:lnTo>
                    <a:pt x="29389" y="49823"/>
                  </a:lnTo>
                  <a:lnTo>
                    <a:pt x="29336" y="49651"/>
                  </a:lnTo>
                  <a:lnTo>
                    <a:pt x="29283" y="49492"/>
                  </a:lnTo>
                  <a:lnTo>
                    <a:pt x="29244" y="49321"/>
                  </a:lnTo>
                  <a:lnTo>
                    <a:pt x="29231" y="49136"/>
                  </a:lnTo>
                  <a:lnTo>
                    <a:pt x="29217" y="48964"/>
                  </a:lnTo>
                  <a:lnTo>
                    <a:pt x="29217" y="37711"/>
                  </a:lnTo>
                  <a:lnTo>
                    <a:pt x="22375" y="35663"/>
                  </a:lnTo>
                  <a:lnTo>
                    <a:pt x="22138" y="35571"/>
                  </a:lnTo>
                  <a:lnTo>
                    <a:pt x="21900" y="35465"/>
                  </a:lnTo>
                  <a:lnTo>
                    <a:pt x="21689" y="35320"/>
                  </a:lnTo>
                  <a:lnTo>
                    <a:pt x="21504" y="35161"/>
                  </a:lnTo>
                  <a:lnTo>
                    <a:pt x="21332" y="34976"/>
                  </a:lnTo>
                  <a:lnTo>
                    <a:pt x="21173" y="34778"/>
                  </a:lnTo>
                  <a:lnTo>
                    <a:pt x="21041" y="34567"/>
                  </a:lnTo>
                  <a:lnTo>
                    <a:pt x="20936" y="34329"/>
                  </a:lnTo>
                  <a:lnTo>
                    <a:pt x="20856" y="34091"/>
                  </a:lnTo>
                  <a:lnTo>
                    <a:pt x="20804" y="33841"/>
                  </a:lnTo>
                  <a:lnTo>
                    <a:pt x="20790" y="33590"/>
                  </a:lnTo>
                  <a:lnTo>
                    <a:pt x="20790" y="33339"/>
                  </a:lnTo>
                  <a:lnTo>
                    <a:pt x="20830" y="33088"/>
                  </a:lnTo>
                  <a:lnTo>
                    <a:pt x="20896" y="32850"/>
                  </a:lnTo>
                  <a:lnTo>
                    <a:pt x="20989" y="32612"/>
                  </a:lnTo>
                  <a:lnTo>
                    <a:pt x="21107" y="32374"/>
                  </a:lnTo>
                  <a:lnTo>
                    <a:pt x="33246" y="12205"/>
                  </a:lnTo>
                  <a:lnTo>
                    <a:pt x="33352" y="12047"/>
                  </a:lnTo>
                  <a:lnTo>
                    <a:pt x="33470" y="11901"/>
                  </a:lnTo>
                  <a:lnTo>
                    <a:pt x="33589" y="11769"/>
                  </a:lnTo>
                  <a:lnTo>
                    <a:pt x="33721" y="11651"/>
                  </a:lnTo>
                  <a:lnTo>
                    <a:pt x="33867" y="11545"/>
                  </a:lnTo>
                  <a:lnTo>
                    <a:pt x="34012" y="11439"/>
                  </a:lnTo>
                  <a:lnTo>
                    <a:pt x="34171" y="11360"/>
                  </a:lnTo>
                  <a:lnTo>
                    <a:pt x="34329" y="11281"/>
                  </a:lnTo>
                  <a:lnTo>
                    <a:pt x="34501" y="11228"/>
                  </a:lnTo>
                  <a:lnTo>
                    <a:pt x="34672" y="11188"/>
                  </a:lnTo>
                  <a:lnTo>
                    <a:pt x="34844" y="11149"/>
                  </a:lnTo>
                  <a:lnTo>
                    <a:pt x="35029" y="11135"/>
                  </a:lnTo>
                  <a:close/>
                  <a:moveTo>
                    <a:pt x="33893" y="1"/>
                  </a:moveTo>
                  <a:lnTo>
                    <a:pt x="33220" y="14"/>
                  </a:lnTo>
                  <a:lnTo>
                    <a:pt x="32559" y="40"/>
                  </a:lnTo>
                  <a:lnTo>
                    <a:pt x="31885" y="80"/>
                  </a:lnTo>
                  <a:lnTo>
                    <a:pt x="31225" y="133"/>
                  </a:lnTo>
                  <a:lnTo>
                    <a:pt x="30565" y="212"/>
                  </a:lnTo>
                  <a:lnTo>
                    <a:pt x="29917" y="291"/>
                  </a:lnTo>
                  <a:lnTo>
                    <a:pt x="29257" y="397"/>
                  </a:lnTo>
                  <a:lnTo>
                    <a:pt x="28610" y="516"/>
                  </a:lnTo>
                  <a:lnTo>
                    <a:pt x="27976" y="661"/>
                  </a:lnTo>
                  <a:lnTo>
                    <a:pt x="27329" y="806"/>
                  </a:lnTo>
                  <a:lnTo>
                    <a:pt x="26695" y="978"/>
                  </a:lnTo>
                  <a:lnTo>
                    <a:pt x="26074" y="1163"/>
                  </a:lnTo>
                  <a:lnTo>
                    <a:pt x="25453" y="1361"/>
                  </a:lnTo>
                  <a:lnTo>
                    <a:pt x="24832" y="1573"/>
                  </a:lnTo>
                  <a:lnTo>
                    <a:pt x="24211" y="1797"/>
                  </a:lnTo>
                  <a:lnTo>
                    <a:pt x="23604" y="2048"/>
                  </a:lnTo>
                  <a:lnTo>
                    <a:pt x="23009" y="2299"/>
                  </a:lnTo>
                  <a:lnTo>
                    <a:pt x="22415" y="2576"/>
                  </a:lnTo>
                  <a:lnTo>
                    <a:pt x="21821" y="2867"/>
                  </a:lnTo>
                  <a:lnTo>
                    <a:pt x="21240" y="3171"/>
                  </a:lnTo>
                  <a:lnTo>
                    <a:pt x="20672" y="3488"/>
                  </a:lnTo>
                  <a:lnTo>
                    <a:pt x="20104" y="3818"/>
                  </a:lnTo>
                  <a:lnTo>
                    <a:pt x="19549" y="4161"/>
                  </a:lnTo>
                  <a:lnTo>
                    <a:pt x="18994" y="4518"/>
                  </a:lnTo>
                  <a:lnTo>
                    <a:pt x="18439" y="4901"/>
                  </a:lnTo>
                  <a:lnTo>
                    <a:pt x="17911" y="5284"/>
                  </a:lnTo>
                  <a:lnTo>
                    <a:pt x="17383" y="5694"/>
                  </a:lnTo>
                  <a:lnTo>
                    <a:pt x="16868" y="6103"/>
                  </a:lnTo>
                  <a:lnTo>
                    <a:pt x="16352" y="6539"/>
                  </a:lnTo>
                  <a:lnTo>
                    <a:pt x="15850" y="6975"/>
                  </a:lnTo>
                  <a:lnTo>
                    <a:pt x="15362" y="7437"/>
                  </a:lnTo>
                  <a:lnTo>
                    <a:pt x="14873" y="7913"/>
                  </a:lnTo>
                  <a:lnTo>
                    <a:pt x="14398" y="8388"/>
                  </a:lnTo>
                  <a:lnTo>
                    <a:pt x="13948" y="8890"/>
                  </a:lnTo>
                  <a:lnTo>
                    <a:pt x="13499" y="9392"/>
                  </a:lnTo>
                  <a:lnTo>
                    <a:pt x="13077" y="9894"/>
                  </a:lnTo>
                  <a:lnTo>
                    <a:pt x="12654" y="10422"/>
                  </a:lnTo>
                  <a:lnTo>
                    <a:pt x="12258" y="10950"/>
                  </a:lnTo>
                  <a:lnTo>
                    <a:pt x="11862" y="11479"/>
                  </a:lnTo>
                  <a:lnTo>
                    <a:pt x="11492" y="12020"/>
                  </a:lnTo>
                  <a:lnTo>
                    <a:pt x="11122" y="12575"/>
                  </a:lnTo>
                  <a:lnTo>
                    <a:pt x="10778" y="13143"/>
                  </a:lnTo>
                  <a:lnTo>
                    <a:pt x="10448" y="13711"/>
                  </a:lnTo>
                  <a:lnTo>
                    <a:pt x="10131" y="14279"/>
                  </a:lnTo>
                  <a:lnTo>
                    <a:pt x="9827" y="14860"/>
                  </a:lnTo>
                  <a:lnTo>
                    <a:pt x="9537" y="15455"/>
                  </a:lnTo>
                  <a:lnTo>
                    <a:pt x="9273" y="16049"/>
                  </a:lnTo>
                  <a:lnTo>
                    <a:pt x="9009" y="16643"/>
                  </a:lnTo>
                  <a:lnTo>
                    <a:pt x="8771" y="17251"/>
                  </a:lnTo>
                  <a:lnTo>
                    <a:pt x="8533" y="17858"/>
                  </a:lnTo>
                  <a:lnTo>
                    <a:pt x="8322" y="18479"/>
                  </a:lnTo>
                  <a:lnTo>
                    <a:pt x="8124" y="19113"/>
                  </a:lnTo>
                  <a:lnTo>
                    <a:pt x="7939" y="19734"/>
                  </a:lnTo>
                  <a:lnTo>
                    <a:pt x="7780" y="20368"/>
                  </a:lnTo>
                  <a:lnTo>
                    <a:pt x="7622" y="21002"/>
                  </a:lnTo>
                  <a:lnTo>
                    <a:pt x="7490" y="21649"/>
                  </a:lnTo>
                  <a:lnTo>
                    <a:pt x="7371" y="22296"/>
                  </a:lnTo>
                  <a:lnTo>
                    <a:pt x="7265" y="22944"/>
                  </a:lnTo>
                  <a:lnTo>
                    <a:pt x="7173" y="23604"/>
                  </a:lnTo>
                  <a:lnTo>
                    <a:pt x="7093" y="24264"/>
                  </a:lnTo>
                  <a:lnTo>
                    <a:pt x="7041" y="24925"/>
                  </a:lnTo>
                  <a:lnTo>
                    <a:pt x="7001" y="25585"/>
                  </a:lnTo>
                  <a:lnTo>
                    <a:pt x="6974" y="26259"/>
                  </a:lnTo>
                  <a:lnTo>
                    <a:pt x="6961" y="26933"/>
                  </a:lnTo>
                  <a:lnTo>
                    <a:pt x="6961" y="32493"/>
                  </a:lnTo>
                  <a:lnTo>
                    <a:pt x="251" y="45094"/>
                  </a:lnTo>
                  <a:lnTo>
                    <a:pt x="185" y="45226"/>
                  </a:lnTo>
                  <a:lnTo>
                    <a:pt x="133" y="45358"/>
                  </a:lnTo>
                  <a:lnTo>
                    <a:pt x="93" y="45490"/>
                  </a:lnTo>
                  <a:lnTo>
                    <a:pt x="53" y="45636"/>
                  </a:lnTo>
                  <a:lnTo>
                    <a:pt x="27" y="45768"/>
                  </a:lnTo>
                  <a:lnTo>
                    <a:pt x="0" y="45913"/>
                  </a:lnTo>
                  <a:lnTo>
                    <a:pt x="0" y="46058"/>
                  </a:lnTo>
                  <a:lnTo>
                    <a:pt x="0" y="46204"/>
                  </a:lnTo>
                  <a:lnTo>
                    <a:pt x="0" y="46336"/>
                  </a:lnTo>
                  <a:lnTo>
                    <a:pt x="14" y="46481"/>
                  </a:lnTo>
                  <a:lnTo>
                    <a:pt x="40" y="46613"/>
                  </a:lnTo>
                  <a:lnTo>
                    <a:pt x="80" y="46758"/>
                  </a:lnTo>
                  <a:lnTo>
                    <a:pt x="119" y="46890"/>
                  </a:lnTo>
                  <a:lnTo>
                    <a:pt x="172" y="47022"/>
                  </a:lnTo>
                  <a:lnTo>
                    <a:pt x="238" y="47155"/>
                  </a:lnTo>
                  <a:lnTo>
                    <a:pt x="317" y="47287"/>
                  </a:lnTo>
                  <a:lnTo>
                    <a:pt x="397" y="47405"/>
                  </a:lnTo>
                  <a:lnTo>
                    <a:pt x="476" y="47524"/>
                  </a:lnTo>
                  <a:lnTo>
                    <a:pt x="568" y="47630"/>
                  </a:lnTo>
                  <a:lnTo>
                    <a:pt x="674" y="47736"/>
                  </a:lnTo>
                  <a:lnTo>
                    <a:pt x="780" y="47828"/>
                  </a:lnTo>
                  <a:lnTo>
                    <a:pt x="885" y="47921"/>
                  </a:lnTo>
                  <a:lnTo>
                    <a:pt x="1004" y="48000"/>
                  </a:lnTo>
                  <a:lnTo>
                    <a:pt x="1123" y="48079"/>
                  </a:lnTo>
                  <a:lnTo>
                    <a:pt x="1255" y="48145"/>
                  </a:lnTo>
                  <a:lnTo>
                    <a:pt x="1374" y="48198"/>
                  </a:lnTo>
                  <a:lnTo>
                    <a:pt x="1506" y="48251"/>
                  </a:lnTo>
                  <a:lnTo>
                    <a:pt x="1651" y="48290"/>
                  </a:lnTo>
                  <a:lnTo>
                    <a:pt x="1784" y="48317"/>
                  </a:lnTo>
                  <a:lnTo>
                    <a:pt x="1929" y="48343"/>
                  </a:lnTo>
                  <a:lnTo>
                    <a:pt x="2074" y="48356"/>
                  </a:lnTo>
                  <a:lnTo>
                    <a:pt x="2219" y="48370"/>
                  </a:lnTo>
                  <a:lnTo>
                    <a:pt x="6961" y="48370"/>
                  </a:lnTo>
                  <a:lnTo>
                    <a:pt x="6961" y="53851"/>
                  </a:lnTo>
                  <a:lnTo>
                    <a:pt x="6974" y="54208"/>
                  </a:lnTo>
                  <a:lnTo>
                    <a:pt x="6988" y="54564"/>
                  </a:lnTo>
                  <a:lnTo>
                    <a:pt x="7014" y="54921"/>
                  </a:lnTo>
                  <a:lnTo>
                    <a:pt x="7041" y="55278"/>
                  </a:lnTo>
                  <a:lnTo>
                    <a:pt x="7080" y="55634"/>
                  </a:lnTo>
                  <a:lnTo>
                    <a:pt x="7133" y="55978"/>
                  </a:lnTo>
                  <a:lnTo>
                    <a:pt x="7186" y="56321"/>
                  </a:lnTo>
                  <a:lnTo>
                    <a:pt x="7252" y="56664"/>
                  </a:lnTo>
                  <a:lnTo>
                    <a:pt x="7331" y="56995"/>
                  </a:lnTo>
                  <a:lnTo>
                    <a:pt x="7410" y="57338"/>
                  </a:lnTo>
                  <a:lnTo>
                    <a:pt x="7503" y="57668"/>
                  </a:lnTo>
                  <a:lnTo>
                    <a:pt x="7595" y="57999"/>
                  </a:lnTo>
                  <a:lnTo>
                    <a:pt x="7701" y="58316"/>
                  </a:lnTo>
                  <a:lnTo>
                    <a:pt x="7820" y="58646"/>
                  </a:lnTo>
                  <a:lnTo>
                    <a:pt x="7939" y="58963"/>
                  </a:lnTo>
                  <a:lnTo>
                    <a:pt x="8071" y="59280"/>
                  </a:lnTo>
                  <a:lnTo>
                    <a:pt x="8203" y="59584"/>
                  </a:lnTo>
                  <a:lnTo>
                    <a:pt x="8348" y="59901"/>
                  </a:lnTo>
                  <a:lnTo>
                    <a:pt x="8493" y="60191"/>
                  </a:lnTo>
                  <a:lnTo>
                    <a:pt x="8652" y="60495"/>
                  </a:lnTo>
                  <a:lnTo>
                    <a:pt x="8824" y="60785"/>
                  </a:lnTo>
                  <a:lnTo>
                    <a:pt x="8995" y="61076"/>
                  </a:lnTo>
                  <a:lnTo>
                    <a:pt x="9167" y="61367"/>
                  </a:lnTo>
                  <a:lnTo>
                    <a:pt x="9352" y="61644"/>
                  </a:lnTo>
                  <a:lnTo>
                    <a:pt x="9537" y="61921"/>
                  </a:lnTo>
                  <a:lnTo>
                    <a:pt x="9735" y="62199"/>
                  </a:lnTo>
                  <a:lnTo>
                    <a:pt x="9946" y="62463"/>
                  </a:lnTo>
                  <a:lnTo>
                    <a:pt x="10158" y="62714"/>
                  </a:lnTo>
                  <a:lnTo>
                    <a:pt x="10369" y="62978"/>
                  </a:lnTo>
                  <a:lnTo>
                    <a:pt x="10594" y="63229"/>
                  </a:lnTo>
                  <a:lnTo>
                    <a:pt x="10818" y="63467"/>
                  </a:lnTo>
                  <a:lnTo>
                    <a:pt x="11056" y="63705"/>
                  </a:lnTo>
                  <a:lnTo>
                    <a:pt x="11294" y="63942"/>
                  </a:lnTo>
                  <a:lnTo>
                    <a:pt x="11545" y="64167"/>
                  </a:lnTo>
                  <a:lnTo>
                    <a:pt x="11796" y="64391"/>
                  </a:lnTo>
                  <a:lnTo>
                    <a:pt x="12046" y="64616"/>
                  </a:lnTo>
                  <a:lnTo>
                    <a:pt x="12311" y="64827"/>
                  </a:lnTo>
                  <a:lnTo>
                    <a:pt x="12575" y="65025"/>
                  </a:lnTo>
                  <a:lnTo>
                    <a:pt x="12839" y="65223"/>
                  </a:lnTo>
                  <a:lnTo>
                    <a:pt x="13116" y="65408"/>
                  </a:lnTo>
                  <a:lnTo>
                    <a:pt x="13407" y="65593"/>
                  </a:lnTo>
                  <a:lnTo>
                    <a:pt x="13684" y="65778"/>
                  </a:lnTo>
                  <a:lnTo>
                    <a:pt x="13975" y="65950"/>
                  </a:lnTo>
                  <a:lnTo>
                    <a:pt x="14265" y="66108"/>
                  </a:lnTo>
                  <a:lnTo>
                    <a:pt x="14569" y="66267"/>
                  </a:lnTo>
                  <a:lnTo>
                    <a:pt x="14873" y="66425"/>
                  </a:lnTo>
                  <a:lnTo>
                    <a:pt x="15177" y="66571"/>
                  </a:lnTo>
                  <a:lnTo>
                    <a:pt x="15494" y="66703"/>
                  </a:lnTo>
                  <a:lnTo>
                    <a:pt x="15798" y="66835"/>
                  </a:lnTo>
                  <a:lnTo>
                    <a:pt x="16128" y="66954"/>
                  </a:lnTo>
                  <a:lnTo>
                    <a:pt x="16445" y="67059"/>
                  </a:lnTo>
                  <a:lnTo>
                    <a:pt x="16775" y="67178"/>
                  </a:lnTo>
                  <a:lnTo>
                    <a:pt x="17105" y="67271"/>
                  </a:lnTo>
                  <a:lnTo>
                    <a:pt x="17435" y="67363"/>
                  </a:lnTo>
                  <a:lnTo>
                    <a:pt x="17766" y="67442"/>
                  </a:lnTo>
                  <a:lnTo>
                    <a:pt x="18109" y="67522"/>
                  </a:lnTo>
                  <a:lnTo>
                    <a:pt x="18453" y="67588"/>
                  </a:lnTo>
                  <a:lnTo>
                    <a:pt x="18796" y="67641"/>
                  </a:lnTo>
                  <a:lnTo>
                    <a:pt x="19139" y="67693"/>
                  </a:lnTo>
                  <a:lnTo>
                    <a:pt x="19483" y="67733"/>
                  </a:lnTo>
                  <a:lnTo>
                    <a:pt x="19839" y="67759"/>
                  </a:lnTo>
                  <a:lnTo>
                    <a:pt x="20196" y="67786"/>
                  </a:lnTo>
                  <a:lnTo>
                    <a:pt x="20553" y="67799"/>
                  </a:lnTo>
                  <a:lnTo>
                    <a:pt x="29217" y="67799"/>
                  </a:lnTo>
                  <a:lnTo>
                    <a:pt x="29217" y="73730"/>
                  </a:lnTo>
                  <a:lnTo>
                    <a:pt x="29231" y="73967"/>
                  </a:lnTo>
                  <a:lnTo>
                    <a:pt x="29270" y="74179"/>
                  </a:lnTo>
                  <a:lnTo>
                    <a:pt x="29323" y="74390"/>
                  </a:lnTo>
                  <a:lnTo>
                    <a:pt x="29389" y="74601"/>
                  </a:lnTo>
                  <a:lnTo>
                    <a:pt x="29495" y="74800"/>
                  </a:lnTo>
                  <a:lnTo>
                    <a:pt x="29600" y="74971"/>
                  </a:lnTo>
                  <a:lnTo>
                    <a:pt x="29732" y="75143"/>
                  </a:lnTo>
                  <a:lnTo>
                    <a:pt x="29878" y="75301"/>
                  </a:lnTo>
                  <a:lnTo>
                    <a:pt x="30023" y="75447"/>
                  </a:lnTo>
                  <a:lnTo>
                    <a:pt x="30195" y="75579"/>
                  </a:lnTo>
                  <a:lnTo>
                    <a:pt x="30380" y="75684"/>
                  </a:lnTo>
                  <a:lnTo>
                    <a:pt x="30578" y="75790"/>
                  </a:lnTo>
                  <a:lnTo>
                    <a:pt x="30789" y="75856"/>
                  </a:lnTo>
                  <a:lnTo>
                    <a:pt x="31001" y="75909"/>
                  </a:lnTo>
                  <a:lnTo>
                    <a:pt x="31212" y="75949"/>
                  </a:lnTo>
                  <a:lnTo>
                    <a:pt x="31450" y="75962"/>
                  </a:lnTo>
                  <a:lnTo>
                    <a:pt x="58593" y="75962"/>
                  </a:lnTo>
                  <a:lnTo>
                    <a:pt x="58817" y="75949"/>
                  </a:lnTo>
                  <a:lnTo>
                    <a:pt x="59042" y="75909"/>
                  </a:lnTo>
                  <a:lnTo>
                    <a:pt x="59253" y="75856"/>
                  </a:lnTo>
                  <a:lnTo>
                    <a:pt x="59465" y="75790"/>
                  </a:lnTo>
                  <a:lnTo>
                    <a:pt x="59649" y="75684"/>
                  </a:lnTo>
                  <a:lnTo>
                    <a:pt x="59834" y="75579"/>
                  </a:lnTo>
                  <a:lnTo>
                    <a:pt x="60006" y="75447"/>
                  </a:lnTo>
                  <a:lnTo>
                    <a:pt x="60165" y="75301"/>
                  </a:lnTo>
                  <a:lnTo>
                    <a:pt x="60310" y="75143"/>
                  </a:lnTo>
                  <a:lnTo>
                    <a:pt x="60442" y="74971"/>
                  </a:lnTo>
                  <a:lnTo>
                    <a:pt x="60548" y="74800"/>
                  </a:lnTo>
                  <a:lnTo>
                    <a:pt x="60640" y="74601"/>
                  </a:lnTo>
                  <a:lnTo>
                    <a:pt x="60719" y="74390"/>
                  </a:lnTo>
                  <a:lnTo>
                    <a:pt x="60772" y="74179"/>
                  </a:lnTo>
                  <a:lnTo>
                    <a:pt x="60812" y="73967"/>
                  </a:lnTo>
                  <a:lnTo>
                    <a:pt x="60825" y="73730"/>
                  </a:lnTo>
                  <a:lnTo>
                    <a:pt x="60825" y="26933"/>
                  </a:lnTo>
                  <a:lnTo>
                    <a:pt x="60812" y="26259"/>
                  </a:lnTo>
                  <a:lnTo>
                    <a:pt x="60785" y="25585"/>
                  </a:lnTo>
                  <a:lnTo>
                    <a:pt x="60746" y="24925"/>
                  </a:lnTo>
                  <a:lnTo>
                    <a:pt x="60693" y="24264"/>
                  </a:lnTo>
                  <a:lnTo>
                    <a:pt x="60614" y="23604"/>
                  </a:lnTo>
                  <a:lnTo>
                    <a:pt x="60521" y="22944"/>
                  </a:lnTo>
                  <a:lnTo>
                    <a:pt x="60416" y="22296"/>
                  </a:lnTo>
                  <a:lnTo>
                    <a:pt x="60297" y="21649"/>
                  </a:lnTo>
                  <a:lnTo>
                    <a:pt x="60165" y="21002"/>
                  </a:lnTo>
                  <a:lnTo>
                    <a:pt x="60006" y="20368"/>
                  </a:lnTo>
                  <a:lnTo>
                    <a:pt x="59848" y="19734"/>
                  </a:lnTo>
                  <a:lnTo>
                    <a:pt x="59663" y="19113"/>
                  </a:lnTo>
                  <a:lnTo>
                    <a:pt x="59465" y="18479"/>
                  </a:lnTo>
                  <a:lnTo>
                    <a:pt x="59253" y="17858"/>
                  </a:lnTo>
                  <a:lnTo>
                    <a:pt x="59015" y="17251"/>
                  </a:lnTo>
                  <a:lnTo>
                    <a:pt x="58778" y="16643"/>
                  </a:lnTo>
                  <a:lnTo>
                    <a:pt x="58514" y="16049"/>
                  </a:lnTo>
                  <a:lnTo>
                    <a:pt x="58249" y="15455"/>
                  </a:lnTo>
                  <a:lnTo>
                    <a:pt x="57959" y="14860"/>
                  </a:lnTo>
                  <a:lnTo>
                    <a:pt x="57655" y="14279"/>
                  </a:lnTo>
                  <a:lnTo>
                    <a:pt x="57338" y="13711"/>
                  </a:lnTo>
                  <a:lnTo>
                    <a:pt x="57008" y="13143"/>
                  </a:lnTo>
                  <a:lnTo>
                    <a:pt x="56664" y="12575"/>
                  </a:lnTo>
                  <a:lnTo>
                    <a:pt x="56295" y="12020"/>
                  </a:lnTo>
                  <a:lnTo>
                    <a:pt x="55925" y="11479"/>
                  </a:lnTo>
                  <a:lnTo>
                    <a:pt x="55528" y="10950"/>
                  </a:lnTo>
                  <a:lnTo>
                    <a:pt x="55132" y="10422"/>
                  </a:lnTo>
                  <a:lnTo>
                    <a:pt x="54710" y="9894"/>
                  </a:lnTo>
                  <a:lnTo>
                    <a:pt x="54287" y="9392"/>
                  </a:lnTo>
                  <a:lnTo>
                    <a:pt x="53838" y="8890"/>
                  </a:lnTo>
                  <a:lnTo>
                    <a:pt x="53389" y="8388"/>
                  </a:lnTo>
                  <a:lnTo>
                    <a:pt x="52913" y="7913"/>
                  </a:lnTo>
                  <a:lnTo>
                    <a:pt x="52424" y="7437"/>
                  </a:lnTo>
                  <a:lnTo>
                    <a:pt x="51936" y="6975"/>
                  </a:lnTo>
                  <a:lnTo>
                    <a:pt x="51434" y="6539"/>
                  </a:lnTo>
                  <a:lnTo>
                    <a:pt x="50919" y="6103"/>
                  </a:lnTo>
                  <a:lnTo>
                    <a:pt x="50404" y="5694"/>
                  </a:lnTo>
                  <a:lnTo>
                    <a:pt x="49875" y="5284"/>
                  </a:lnTo>
                  <a:lnTo>
                    <a:pt x="49347" y="4901"/>
                  </a:lnTo>
                  <a:lnTo>
                    <a:pt x="48792" y="4518"/>
                  </a:lnTo>
                  <a:lnTo>
                    <a:pt x="48237" y="4161"/>
                  </a:lnTo>
                  <a:lnTo>
                    <a:pt x="47683" y="3818"/>
                  </a:lnTo>
                  <a:lnTo>
                    <a:pt x="47115" y="3488"/>
                  </a:lnTo>
                  <a:lnTo>
                    <a:pt x="46547" y="3171"/>
                  </a:lnTo>
                  <a:lnTo>
                    <a:pt x="45966" y="2867"/>
                  </a:lnTo>
                  <a:lnTo>
                    <a:pt x="45371" y="2576"/>
                  </a:lnTo>
                  <a:lnTo>
                    <a:pt x="44777" y="2299"/>
                  </a:lnTo>
                  <a:lnTo>
                    <a:pt x="44182" y="2048"/>
                  </a:lnTo>
                  <a:lnTo>
                    <a:pt x="43575" y="1797"/>
                  </a:lnTo>
                  <a:lnTo>
                    <a:pt x="42954" y="1573"/>
                  </a:lnTo>
                  <a:lnTo>
                    <a:pt x="42333" y="1361"/>
                  </a:lnTo>
                  <a:lnTo>
                    <a:pt x="41712" y="1163"/>
                  </a:lnTo>
                  <a:lnTo>
                    <a:pt x="41092" y="978"/>
                  </a:lnTo>
                  <a:lnTo>
                    <a:pt x="40458" y="806"/>
                  </a:lnTo>
                  <a:lnTo>
                    <a:pt x="39810" y="661"/>
                  </a:lnTo>
                  <a:lnTo>
                    <a:pt x="39176" y="516"/>
                  </a:lnTo>
                  <a:lnTo>
                    <a:pt x="38529" y="397"/>
                  </a:lnTo>
                  <a:lnTo>
                    <a:pt x="37869" y="291"/>
                  </a:lnTo>
                  <a:lnTo>
                    <a:pt x="37222" y="212"/>
                  </a:lnTo>
                  <a:lnTo>
                    <a:pt x="36561" y="133"/>
                  </a:lnTo>
                  <a:lnTo>
                    <a:pt x="35901" y="80"/>
                  </a:lnTo>
                  <a:lnTo>
                    <a:pt x="35227" y="40"/>
                  </a:lnTo>
                  <a:lnTo>
                    <a:pt x="34567" y="14"/>
                  </a:lnTo>
                  <a:lnTo>
                    <a:pt x="338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08" name="Google Shape;208;p16"/>
          <p:cNvGraphicFramePr/>
          <p:nvPr>
            <p:extLst>
              <p:ext uri="{D42A27DB-BD31-4B8C-83A1-F6EECF244321}">
                <p14:modId xmlns:p14="http://schemas.microsoft.com/office/powerpoint/2010/main" val="2713504582"/>
              </p:ext>
            </p:extLst>
          </p:nvPr>
        </p:nvGraphicFramePr>
        <p:xfrm>
          <a:off x="667025" y="310288"/>
          <a:ext cx="7691971" cy="4514526"/>
        </p:xfrm>
        <a:graphic>
          <a:graphicData uri="http://schemas.openxmlformats.org/drawingml/2006/table">
            <a:tbl>
              <a:tblPr>
                <a:noFill/>
                <a:tableStyleId>{0B83467D-09D5-4859-8E04-DCC2122EA49E}</a:tableStyleId>
              </a:tblPr>
              <a:tblGrid>
                <a:gridCol w="1118643">
                  <a:extLst>
                    <a:ext uri="{9D8B030D-6E8A-4147-A177-3AD203B41FA5}">
                      <a16:colId xmlns:a16="http://schemas.microsoft.com/office/drawing/2014/main" val="20000"/>
                    </a:ext>
                  </a:extLst>
                </a:gridCol>
                <a:gridCol w="3485332">
                  <a:extLst>
                    <a:ext uri="{9D8B030D-6E8A-4147-A177-3AD203B41FA5}">
                      <a16:colId xmlns:a16="http://schemas.microsoft.com/office/drawing/2014/main" val="20001"/>
                    </a:ext>
                  </a:extLst>
                </a:gridCol>
                <a:gridCol w="1750902">
                  <a:extLst>
                    <a:ext uri="{9D8B030D-6E8A-4147-A177-3AD203B41FA5}">
                      <a16:colId xmlns:a16="http://schemas.microsoft.com/office/drawing/2014/main" val="20002"/>
                    </a:ext>
                  </a:extLst>
                </a:gridCol>
                <a:gridCol w="1337094">
                  <a:extLst>
                    <a:ext uri="{9D8B030D-6E8A-4147-A177-3AD203B41FA5}">
                      <a16:colId xmlns:a16="http://schemas.microsoft.com/office/drawing/2014/main" val="20003"/>
                    </a:ext>
                  </a:extLst>
                </a:gridCol>
              </a:tblGrid>
              <a:tr h="451875">
                <a:tc gridSpan="4">
                  <a:txBody>
                    <a:bodyPr/>
                    <a:lstStyle/>
                    <a:p>
                      <a:pPr marL="0" lvl="0" indent="0" algn="ctr" rtl="0">
                        <a:spcBef>
                          <a:spcPts val="0"/>
                        </a:spcBef>
                        <a:spcAft>
                          <a:spcPts val="0"/>
                        </a:spcAft>
                        <a:buNone/>
                      </a:pPr>
                      <a:r>
                        <a:rPr lang="en" sz="2000" b="1">
                          <a:solidFill>
                            <a:schemeClr val="lt1"/>
                          </a:solidFill>
                        </a:rPr>
                        <a:t>Data Dictionary</a:t>
                      </a:r>
                      <a:endParaRPr sz="2000" b="1">
                        <a:solidFill>
                          <a:schemeClr val="lt1"/>
                        </a:solidFill>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93C47D"/>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67150">
                <a:tc>
                  <a:txBody>
                    <a:bodyPr/>
                    <a:lstStyle/>
                    <a:p>
                      <a:pPr marL="0" lvl="0" indent="0" algn="ctr" rtl="0">
                        <a:lnSpc>
                          <a:spcPct val="115000"/>
                        </a:lnSpc>
                        <a:spcBef>
                          <a:spcPts val="0"/>
                        </a:spcBef>
                        <a:spcAft>
                          <a:spcPts val="0"/>
                        </a:spcAft>
                        <a:buNone/>
                      </a:pPr>
                      <a:r>
                        <a:rPr lang="en" b="1"/>
                        <a:t>Variable</a:t>
                      </a:r>
                      <a:endParaRPr b="1"/>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D9EAD3"/>
                    </a:solidFill>
                  </a:tcPr>
                </a:tc>
                <a:tc>
                  <a:txBody>
                    <a:bodyPr/>
                    <a:lstStyle/>
                    <a:p>
                      <a:pPr marL="0" lvl="0" indent="0" algn="ctr" rtl="0">
                        <a:lnSpc>
                          <a:spcPct val="115000"/>
                        </a:lnSpc>
                        <a:spcBef>
                          <a:spcPts val="0"/>
                        </a:spcBef>
                        <a:spcAft>
                          <a:spcPts val="0"/>
                        </a:spcAft>
                        <a:buNone/>
                      </a:pPr>
                      <a:r>
                        <a:rPr lang="en" b="1"/>
                        <a:t>Description</a:t>
                      </a:r>
                      <a:endParaRPr b="1"/>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D9EAD3"/>
                    </a:solidFill>
                  </a:tcPr>
                </a:tc>
                <a:tc>
                  <a:txBody>
                    <a:bodyPr/>
                    <a:lstStyle/>
                    <a:p>
                      <a:pPr marL="0" lvl="0" indent="0" algn="ctr" rtl="0">
                        <a:lnSpc>
                          <a:spcPct val="115000"/>
                        </a:lnSpc>
                        <a:spcBef>
                          <a:spcPts val="0"/>
                        </a:spcBef>
                        <a:spcAft>
                          <a:spcPts val="0"/>
                        </a:spcAft>
                        <a:buNone/>
                      </a:pPr>
                      <a:r>
                        <a:rPr lang="en" b="1"/>
                        <a:t>Type</a:t>
                      </a:r>
                      <a:endParaRPr b="1"/>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D9EAD3"/>
                    </a:solidFill>
                  </a:tcPr>
                </a:tc>
                <a:tc>
                  <a:txBody>
                    <a:bodyPr/>
                    <a:lstStyle/>
                    <a:p>
                      <a:pPr marL="0" lvl="0" indent="0" algn="ctr" rtl="0">
                        <a:lnSpc>
                          <a:spcPct val="115000"/>
                        </a:lnSpc>
                        <a:spcBef>
                          <a:spcPts val="0"/>
                        </a:spcBef>
                        <a:spcAft>
                          <a:spcPts val="0"/>
                        </a:spcAft>
                        <a:buNone/>
                      </a:pPr>
                      <a:r>
                        <a:rPr lang="en" b="1"/>
                        <a:t>Unit</a:t>
                      </a:r>
                      <a:endParaRPr b="1"/>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rgbClr val="D9EAD3"/>
                    </a:solidFill>
                  </a:tcPr>
                </a:tc>
                <a:extLst>
                  <a:ext uri="{0D108BD9-81ED-4DB2-BD59-A6C34878D82A}">
                    <a16:rowId xmlns:a16="http://schemas.microsoft.com/office/drawing/2014/main" val="10001"/>
                  </a:ext>
                </a:extLst>
              </a:tr>
              <a:tr h="533775">
                <a:tc>
                  <a:txBody>
                    <a:bodyPr/>
                    <a:lstStyle/>
                    <a:p>
                      <a:pPr marL="0" lvl="0" indent="0" algn="l" rtl="0">
                        <a:lnSpc>
                          <a:spcPct val="115000"/>
                        </a:lnSpc>
                        <a:spcBef>
                          <a:spcPts val="0"/>
                        </a:spcBef>
                        <a:spcAft>
                          <a:spcPts val="0"/>
                        </a:spcAft>
                        <a:buNone/>
                      </a:pPr>
                      <a:r>
                        <a:rPr lang="en" sz="1200"/>
                        <a:t>Average BMI</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The average Body Mass Index (BMI) of the population in each country.</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Numerical (continuous)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BMI (kg/m²)</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533775">
                <a:tc>
                  <a:txBody>
                    <a:bodyPr/>
                    <a:lstStyle/>
                    <a:p>
                      <a:pPr marL="0" lvl="0" indent="0" algn="l" rtl="0">
                        <a:lnSpc>
                          <a:spcPct val="115000"/>
                        </a:lnSpc>
                        <a:spcBef>
                          <a:spcPts val="0"/>
                        </a:spcBef>
                        <a:spcAft>
                          <a:spcPts val="0"/>
                        </a:spcAft>
                        <a:buNone/>
                      </a:pPr>
                      <a:r>
                        <a:rPr lang="en" sz="1200"/>
                        <a:t>GDP</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The Gross Domestic Product (GDP) of the country.</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Numerical (continuous)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US Dollars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533775">
                <a:tc>
                  <a:txBody>
                    <a:bodyPr/>
                    <a:lstStyle/>
                    <a:p>
                      <a:pPr marL="0" lvl="0" indent="0" algn="l" rtl="0">
                        <a:lnSpc>
                          <a:spcPct val="115000"/>
                        </a:lnSpc>
                        <a:spcBef>
                          <a:spcPts val="0"/>
                        </a:spcBef>
                        <a:spcAft>
                          <a:spcPts val="0"/>
                        </a:spcAft>
                        <a:buNone/>
                      </a:pPr>
                      <a:r>
                        <a:rPr lang="en" sz="1200"/>
                        <a:t>Globalization Index</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A country’s global integration based on economic, social, and political fields.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Numerical (continuous)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Index score</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533775">
                <a:tc>
                  <a:txBody>
                    <a:bodyPr/>
                    <a:lstStyle/>
                    <a:p>
                      <a:pPr marL="0" lvl="0" indent="0" algn="l" rtl="0">
                        <a:lnSpc>
                          <a:spcPct val="115000"/>
                        </a:lnSpc>
                        <a:spcBef>
                          <a:spcPts val="0"/>
                        </a:spcBef>
                        <a:spcAft>
                          <a:spcPts val="0"/>
                        </a:spcAft>
                        <a:buNone/>
                      </a:pPr>
                      <a:r>
                        <a:rPr lang="en" sz="1200"/>
                        <a:t>Urbanization rate</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The percentage of the population living in urban areas.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Numerical (continuous)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t>Percentage(%)</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r h="728675">
                <a:tc>
                  <a:txBody>
                    <a:bodyPr/>
                    <a:lstStyle/>
                    <a:p>
                      <a:pPr marL="0" lvl="0" indent="0" algn="l" rtl="0">
                        <a:spcBef>
                          <a:spcPts val="0"/>
                        </a:spcBef>
                        <a:spcAft>
                          <a:spcPts val="0"/>
                        </a:spcAft>
                        <a:buNone/>
                      </a:pPr>
                      <a:r>
                        <a:rPr lang="en" sz="1200"/>
                        <a:t>Human Capital Index</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200"/>
                        <a:t>Measure a child's potential productivity based on education and health outcomes.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rPr>
                        <a:t>Numerical (continuous)</a:t>
                      </a:r>
                      <a:endParaRPr sz="1200">
                        <a:solidFill>
                          <a:schemeClr val="dk1"/>
                        </a:solidFill>
                      </a:endParaRPr>
                    </a:p>
                    <a:p>
                      <a:pPr marL="0" lvl="0" indent="0" algn="l" rtl="0">
                        <a:spcBef>
                          <a:spcPts val="0"/>
                        </a:spcBef>
                        <a:spcAft>
                          <a:spcPts val="0"/>
                        </a:spcAft>
                        <a:buNone/>
                      </a:pP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200"/>
                        <a:t>Range between 0 and 1</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r h="508350">
                <a:tc>
                  <a:txBody>
                    <a:bodyPr/>
                    <a:lstStyle/>
                    <a:p>
                      <a:pPr marL="0" lvl="0" indent="0" algn="l" rtl="0">
                        <a:spcBef>
                          <a:spcPts val="0"/>
                        </a:spcBef>
                        <a:spcAft>
                          <a:spcPts val="0"/>
                        </a:spcAft>
                        <a:buNone/>
                      </a:pPr>
                      <a:r>
                        <a:rPr lang="en" sz="1200"/>
                        <a:t>Year</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200"/>
                        <a:t>The year when Body Mass Index (BMI) data was collected for various countries.</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200"/>
                        <a:t>Numerical (discrete)</a:t>
                      </a:r>
                      <a:endParaRPr sz="120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r>
                        <a:rPr lang="en" sz="1200" dirty="0"/>
                        <a:t>Year</a:t>
                      </a:r>
                      <a:endParaRPr sz="1200" dirty="0"/>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7"/>
          <p:cNvSpPr txBox="1">
            <a:spLocks noGrp="1"/>
          </p:cNvSpPr>
          <p:nvPr>
            <p:ph type="ctrTitle"/>
          </p:nvPr>
        </p:nvSpPr>
        <p:spPr>
          <a:xfrm>
            <a:off x="178525" y="256625"/>
            <a:ext cx="8624700" cy="72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1C4587"/>
                </a:solidFill>
              </a:rPr>
              <a:t>Problem Statement</a:t>
            </a:r>
            <a:endParaRPr sz="3000">
              <a:solidFill>
                <a:srgbClr val="1C4587"/>
              </a:solidFill>
            </a:endParaRPr>
          </a:p>
        </p:txBody>
      </p:sp>
      <p:grpSp>
        <p:nvGrpSpPr>
          <p:cNvPr id="214" name="Google Shape;214;p17"/>
          <p:cNvGrpSpPr/>
          <p:nvPr/>
        </p:nvGrpSpPr>
        <p:grpSpPr>
          <a:xfrm>
            <a:off x="4089288" y="1075596"/>
            <a:ext cx="4639180" cy="2790113"/>
            <a:chOff x="2459035" y="1085850"/>
            <a:chExt cx="895024" cy="906646"/>
          </a:xfrm>
        </p:grpSpPr>
        <p:sp>
          <p:nvSpPr>
            <p:cNvPr id="215" name="Google Shape;215;p17"/>
            <p:cNvSpPr/>
            <p:nvPr/>
          </p:nvSpPr>
          <p:spPr>
            <a:xfrm>
              <a:off x="2519006" y="1085850"/>
              <a:ext cx="835053" cy="593394"/>
            </a:xfrm>
            <a:custGeom>
              <a:avLst/>
              <a:gdLst/>
              <a:ahLst/>
              <a:cxnLst/>
              <a:rect l="l" t="t" r="r" b="b"/>
              <a:pathLst>
                <a:path w="18867" h="13407" extrusionOk="0">
                  <a:moveTo>
                    <a:pt x="7710" y="0"/>
                  </a:moveTo>
                  <a:lnTo>
                    <a:pt x="7329" y="13"/>
                  </a:lnTo>
                  <a:lnTo>
                    <a:pt x="6947" y="27"/>
                  </a:lnTo>
                  <a:lnTo>
                    <a:pt x="6566" y="40"/>
                  </a:lnTo>
                  <a:lnTo>
                    <a:pt x="6171" y="79"/>
                  </a:lnTo>
                  <a:lnTo>
                    <a:pt x="5776" y="119"/>
                  </a:lnTo>
                  <a:lnTo>
                    <a:pt x="5382" y="171"/>
                  </a:lnTo>
                  <a:lnTo>
                    <a:pt x="4987" y="224"/>
                  </a:lnTo>
                  <a:lnTo>
                    <a:pt x="4632" y="290"/>
                  </a:lnTo>
                  <a:lnTo>
                    <a:pt x="4303" y="355"/>
                  </a:lnTo>
                  <a:lnTo>
                    <a:pt x="3974" y="434"/>
                  </a:lnTo>
                  <a:lnTo>
                    <a:pt x="3671" y="527"/>
                  </a:lnTo>
                  <a:lnTo>
                    <a:pt x="3369" y="632"/>
                  </a:lnTo>
                  <a:lnTo>
                    <a:pt x="3092" y="737"/>
                  </a:lnTo>
                  <a:lnTo>
                    <a:pt x="2829" y="855"/>
                  </a:lnTo>
                  <a:lnTo>
                    <a:pt x="2579" y="974"/>
                  </a:lnTo>
                  <a:lnTo>
                    <a:pt x="2329" y="1105"/>
                  </a:lnTo>
                  <a:lnTo>
                    <a:pt x="2106" y="1237"/>
                  </a:lnTo>
                  <a:lnTo>
                    <a:pt x="1895" y="1382"/>
                  </a:lnTo>
                  <a:lnTo>
                    <a:pt x="1698" y="1540"/>
                  </a:lnTo>
                  <a:lnTo>
                    <a:pt x="1501" y="1697"/>
                  </a:lnTo>
                  <a:lnTo>
                    <a:pt x="1330" y="1855"/>
                  </a:lnTo>
                  <a:lnTo>
                    <a:pt x="1159" y="2026"/>
                  </a:lnTo>
                  <a:lnTo>
                    <a:pt x="1014" y="2197"/>
                  </a:lnTo>
                  <a:lnTo>
                    <a:pt x="869" y="2382"/>
                  </a:lnTo>
                  <a:lnTo>
                    <a:pt x="738" y="2566"/>
                  </a:lnTo>
                  <a:lnTo>
                    <a:pt x="619" y="2750"/>
                  </a:lnTo>
                  <a:lnTo>
                    <a:pt x="514" y="2947"/>
                  </a:lnTo>
                  <a:lnTo>
                    <a:pt x="422" y="3145"/>
                  </a:lnTo>
                  <a:lnTo>
                    <a:pt x="330" y="3355"/>
                  </a:lnTo>
                  <a:lnTo>
                    <a:pt x="251" y="3552"/>
                  </a:lnTo>
                  <a:lnTo>
                    <a:pt x="185" y="3763"/>
                  </a:lnTo>
                  <a:lnTo>
                    <a:pt x="132" y="3973"/>
                  </a:lnTo>
                  <a:lnTo>
                    <a:pt x="93" y="4184"/>
                  </a:lnTo>
                  <a:lnTo>
                    <a:pt x="53" y="4408"/>
                  </a:lnTo>
                  <a:lnTo>
                    <a:pt x="27" y="4631"/>
                  </a:lnTo>
                  <a:lnTo>
                    <a:pt x="1" y="4842"/>
                  </a:lnTo>
                  <a:lnTo>
                    <a:pt x="1" y="5065"/>
                  </a:lnTo>
                  <a:lnTo>
                    <a:pt x="1" y="5289"/>
                  </a:lnTo>
                  <a:lnTo>
                    <a:pt x="1" y="5526"/>
                  </a:lnTo>
                  <a:lnTo>
                    <a:pt x="27" y="5749"/>
                  </a:lnTo>
                  <a:lnTo>
                    <a:pt x="40" y="5973"/>
                  </a:lnTo>
                  <a:lnTo>
                    <a:pt x="119" y="6420"/>
                  </a:lnTo>
                  <a:lnTo>
                    <a:pt x="224" y="6881"/>
                  </a:lnTo>
                  <a:lnTo>
                    <a:pt x="343" y="7328"/>
                  </a:lnTo>
                  <a:lnTo>
                    <a:pt x="501" y="7762"/>
                  </a:lnTo>
                  <a:lnTo>
                    <a:pt x="685" y="8196"/>
                  </a:lnTo>
                  <a:lnTo>
                    <a:pt x="882" y="8631"/>
                  </a:lnTo>
                  <a:lnTo>
                    <a:pt x="1106" y="9038"/>
                  </a:lnTo>
                  <a:lnTo>
                    <a:pt x="1356" y="9433"/>
                  </a:lnTo>
                  <a:lnTo>
                    <a:pt x="1619" y="9815"/>
                  </a:lnTo>
                  <a:lnTo>
                    <a:pt x="1895" y="10170"/>
                  </a:lnTo>
                  <a:lnTo>
                    <a:pt x="2185" y="10512"/>
                  </a:lnTo>
                  <a:lnTo>
                    <a:pt x="2487" y="10828"/>
                  </a:lnTo>
                  <a:lnTo>
                    <a:pt x="2803" y="11117"/>
                  </a:lnTo>
                  <a:lnTo>
                    <a:pt x="3119" y="11380"/>
                  </a:lnTo>
                  <a:lnTo>
                    <a:pt x="3461" y="11604"/>
                  </a:lnTo>
                  <a:lnTo>
                    <a:pt x="3829" y="11801"/>
                  </a:lnTo>
                  <a:lnTo>
                    <a:pt x="4263" y="12012"/>
                  </a:lnTo>
                  <a:lnTo>
                    <a:pt x="4816" y="12262"/>
                  </a:lnTo>
                  <a:lnTo>
                    <a:pt x="5474" y="12525"/>
                  </a:lnTo>
                  <a:lnTo>
                    <a:pt x="5816" y="12643"/>
                  </a:lnTo>
                  <a:lnTo>
                    <a:pt x="6184" y="12775"/>
                  </a:lnTo>
                  <a:lnTo>
                    <a:pt x="6566" y="12893"/>
                  </a:lnTo>
                  <a:lnTo>
                    <a:pt x="6947" y="12998"/>
                  </a:lnTo>
                  <a:lnTo>
                    <a:pt x="7329" y="13091"/>
                  </a:lnTo>
                  <a:lnTo>
                    <a:pt x="7710" y="13156"/>
                  </a:lnTo>
                  <a:lnTo>
                    <a:pt x="8105" y="13222"/>
                  </a:lnTo>
                  <a:lnTo>
                    <a:pt x="8579" y="13275"/>
                  </a:lnTo>
                  <a:lnTo>
                    <a:pt x="9171" y="13341"/>
                  </a:lnTo>
                  <a:lnTo>
                    <a:pt x="9894" y="13393"/>
                  </a:lnTo>
                  <a:lnTo>
                    <a:pt x="10289" y="13406"/>
                  </a:lnTo>
                  <a:lnTo>
                    <a:pt x="11144" y="13406"/>
                  </a:lnTo>
                  <a:lnTo>
                    <a:pt x="11591" y="13393"/>
                  </a:lnTo>
                  <a:lnTo>
                    <a:pt x="12052" y="13367"/>
                  </a:lnTo>
                  <a:lnTo>
                    <a:pt x="12525" y="13327"/>
                  </a:lnTo>
                  <a:lnTo>
                    <a:pt x="12999" y="13275"/>
                  </a:lnTo>
                  <a:lnTo>
                    <a:pt x="13473" y="13196"/>
                  </a:lnTo>
                  <a:lnTo>
                    <a:pt x="13946" y="13104"/>
                  </a:lnTo>
                  <a:lnTo>
                    <a:pt x="14407" y="12998"/>
                  </a:lnTo>
                  <a:lnTo>
                    <a:pt x="14867" y="12854"/>
                  </a:lnTo>
                  <a:lnTo>
                    <a:pt x="15328" y="12696"/>
                  </a:lnTo>
                  <a:lnTo>
                    <a:pt x="15762" y="12512"/>
                  </a:lnTo>
                  <a:lnTo>
                    <a:pt x="15972" y="12406"/>
                  </a:lnTo>
                  <a:lnTo>
                    <a:pt x="16183" y="12301"/>
                  </a:lnTo>
                  <a:lnTo>
                    <a:pt x="16393" y="12183"/>
                  </a:lnTo>
                  <a:lnTo>
                    <a:pt x="16591" y="12051"/>
                  </a:lnTo>
                  <a:lnTo>
                    <a:pt x="16775" y="11920"/>
                  </a:lnTo>
                  <a:lnTo>
                    <a:pt x="16972" y="11788"/>
                  </a:lnTo>
                  <a:lnTo>
                    <a:pt x="17143" y="11630"/>
                  </a:lnTo>
                  <a:lnTo>
                    <a:pt x="17327" y="11472"/>
                  </a:lnTo>
                  <a:lnTo>
                    <a:pt x="17485" y="11314"/>
                  </a:lnTo>
                  <a:lnTo>
                    <a:pt x="17643" y="11143"/>
                  </a:lnTo>
                  <a:lnTo>
                    <a:pt x="17801" y="10959"/>
                  </a:lnTo>
                  <a:lnTo>
                    <a:pt x="17946" y="10762"/>
                  </a:lnTo>
                  <a:lnTo>
                    <a:pt x="18077" y="10565"/>
                  </a:lnTo>
                  <a:lnTo>
                    <a:pt x="18209" y="10354"/>
                  </a:lnTo>
                  <a:lnTo>
                    <a:pt x="18314" y="10130"/>
                  </a:lnTo>
                  <a:lnTo>
                    <a:pt x="18419" y="9907"/>
                  </a:lnTo>
                  <a:lnTo>
                    <a:pt x="18525" y="9670"/>
                  </a:lnTo>
                  <a:lnTo>
                    <a:pt x="18603" y="9420"/>
                  </a:lnTo>
                  <a:lnTo>
                    <a:pt x="18682" y="9157"/>
                  </a:lnTo>
                  <a:lnTo>
                    <a:pt x="18735" y="8907"/>
                  </a:lnTo>
                  <a:lnTo>
                    <a:pt x="18788" y="8657"/>
                  </a:lnTo>
                  <a:lnTo>
                    <a:pt x="18827" y="8394"/>
                  </a:lnTo>
                  <a:lnTo>
                    <a:pt x="18853" y="8144"/>
                  </a:lnTo>
                  <a:lnTo>
                    <a:pt x="18867" y="7894"/>
                  </a:lnTo>
                  <a:lnTo>
                    <a:pt x="18867" y="7644"/>
                  </a:lnTo>
                  <a:lnTo>
                    <a:pt x="18853" y="7407"/>
                  </a:lnTo>
                  <a:lnTo>
                    <a:pt x="18840" y="7157"/>
                  </a:lnTo>
                  <a:lnTo>
                    <a:pt x="18801" y="6907"/>
                  </a:lnTo>
                  <a:lnTo>
                    <a:pt x="18761" y="6670"/>
                  </a:lnTo>
                  <a:lnTo>
                    <a:pt x="18709" y="6434"/>
                  </a:lnTo>
                  <a:lnTo>
                    <a:pt x="18643" y="6184"/>
                  </a:lnTo>
                  <a:lnTo>
                    <a:pt x="18577" y="5960"/>
                  </a:lnTo>
                  <a:lnTo>
                    <a:pt x="18485" y="5723"/>
                  </a:lnTo>
                  <a:lnTo>
                    <a:pt x="18393" y="5486"/>
                  </a:lnTo>
                  <a:lnTo>
                    <a:pt x="18288" y="5263"/>
                  </a:lnTo>
                  <a:lnTo>
                    <a:pt x="18169" y="5039"/>
                  </a:lnTo>
                  <a:lnTo>
                    <a:pt x="18051" y="4815"/>
                  </a:lnTo>
                  <a:lnTo>
                    <a:pt x="17919" y="4592"/>
                  </a:lnTo>
                  <a:lnTo>
                    <a:pt x="17775" y="4381"/>
                  </a:lnTo>
                  <a:lnTo>
                    <a:pt x="17617" y="4171"/>
                  </a:lnTo>
                  <a:lnTo>
                    <a:pt x="17459" y="3960"/>
                  </a:lnTo>
                  <a:lnTo>
                    <a:pt x="17288" y="3750"/>
                  </a:lnTo>
                  <a:lnTo>
                    <a:pt x="17104" y="3552"/>
                  </a:lnTo>
                  <a:lnTo>
                    <a:pt x="16919" y="3355"/>
                  </a:lnTo>
                  <a:lnTo>
                    <a:pt x="16722" y="3158"/>
                  </a:lnTo>
                  <a:lnTo>
                    <a:pt x="16525" y="2974"/>
                  </a:lnTo>
                  <a:lnTo>
                    <a:pt x="16314" y="2789"/>
                  </a:lnTo>
                  <a:lnTo>
                    <a:pt x="16091" y="2618"/>
                  </a:lnTo>
                  <a:lnTo>
                    <a:pt x="15867" y="2434"/>
                  </a:lnTo>
                  <a:lnTo>
                    <a:pt x="15630" y="2263"/>
                  </a:lnTo>
                  <a:lnTo>
                    <a:pt x="15380" y="2105"/>
                  </a:lnTo>
                  <a:lnTo>
                    <a:pt x="15130" y="1947"/>
                  </a:lnTo>
                  <a:lnTo>
                    <a:pt x="14880" y="1789"/>
                  </a:lnTo>
                  <a:lnTo>
                    <a:pt x="14617" y="1645"/>
                  </a:lnTo>
                  <a:lnTo>
                    <a:pt x="14341" y="1500"/>
                  </a:lnTo>
                  <a:lnTo>
                    <a:pt x="14065" y="1355"/>
                  </a:lnTo>
                  <a:lnTo>
                    <a:pt x="13775" y="1224"/>
                  </a:lnTo>
                  <a:lnTo>
                    <a:pt x="13486" y="1092"/>
                  </a:lnTo>
                  <a:lnTo>
                    <a:pt x="13183" y="974"/>
                  </a:lnTo>
                  <a:lnTo>
                    <a:pt x="12881" y="869"/>
                  </a:lnTo>
                  <a:lnTo>
                    <a:pt x="12578" y="763"/>
                  </a:lnTo>
                  <a:lnTo>
                    <a:pt x="12262" y="658"/>
                  </a:lnTo>
                  <a:lnTo>
                    <a:pt x="11946" y="566"/>
                  </a:lnTo>
                  <a:lnTo>
                    <a:pt x="11618" y="474"/>
                  </a:lnTo>
                  <a:lnTo>
                    <a:pt x="11289" y="395"/>
                  </a:lnTo>
                  <a:lnTo>
                    <a:pt x="10947" y="316"/>
                  </a:lnTo>
                  <a:lnTo>
                    <a:pt x="10605" y="250"/>
                  </a:lnTo>
                  <a:lnTo>
                    <a:pt x="10263" y="198"/>
                  </a:lnTo>
                  <a:lnTo>
                    <a:pt x="9907" y="145"/>
                  </a:lnTo>
                  <a:lnTo>
                    <a:pt x="9552" y="106"/>
                  </a:lnTo>
                  <a:lnTo>
                    <a:pt x="9197" y="66"/>
                  </a:lnTo>
                  <a:lnTo>
                    <a:pt x="8829" y="40"/>
                  </a:lnTo>
                  <a:lnTo>
                    <a:pt x="8460" y="13"/>
                  </a:lnTo>
                  <a:lnTo>
                    <a:pt x="8092" y="0"/>
                  </a:lnTo>
                  <a:close/>
                </a:path>
              </a:pathLst>
            </a:cu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p:nvPr/>
          </p:nvSpPr>
          <p:spPr>
            <a:xfrm>
              <a:off x="2584244" y="1669271"/>
              <a:ext cx="303402" cy="216077"/>
            </a:xfrm>
            <a:custGeom>
              <a:avLst/>
              <a:gdLst/>
              <a:ahLst/>
              <a:cxnLst/>
              <a:rect l="l" t="t" r="r" b="b"/>
              <a:pathLst>
                <a:path w="6855" h="4882" extrusionOk="0">
                  <a:moveTo>
                    <a:pt x="2671" y="1"/>
                  </a:moveTo>
                  <a:lnTo>
                    <a:pt x="2382" y="14"/>
                  </a:lnTo>
                  <a:lnTo>
                    <a:pt x="2105" y="40"/>
                  </a:lnTo>
                  <a:lnTo>
                    <a:pt x="1816" y="80"/>
                  </a:lnTo>
                  <a:lnTo>
                    <a:pt x="1566" y="132"/>
                  </a:lnTo>
                  <a:lnTo>
                    <a:pt x="1329" y="198"/>
                  </a:lnTo>
                  <a:lnTo>
                    <a:pt x="1132" y="264"/>
                  </a:lnTo>
                  <a:lnTo>
                    <a:pt x="934" y="356"/>
                  </a:lnTo>
                  <a:lnTo>
                    <a:pt x="763" y="448"/>
                  </a:lnTo>
                  <a:lnTo>
                    <a:pt x="619" y="553"/>
                  </a:lnTo>
                  <a:lnTo>
                    <a:pt x="487" y="672"/>
                  </a:lnTo>
                  <a:lnTo>
                    <a:pt x="369" y="803"/>
                  </a:lnTo>
                  <a:lnTo>
                    <a:pt x="263" y="935"/>
                  </a:lnTo>
                  <a:lnTo>
                    <a:pt x="184" y="1066"/>
                  </a:lnTo>
                  <a:lnTo>
                    <a:pt x="119" y="1224"/>
                  </a:lnTo>
                  <a:lnTo>
                    <a:pt x="66" y="1369"/>
                  </a:lnTo>
                  <a:lnTo>
                    <a:pt x="27" y="1527"/>
                  </a:lnTo>
                  <a:lnTo>
                    <a:pt x="13" y="1685"/>
                  </a:lnTo>
                  <a:lnTo>
                    <a:pt x="0" y="1842"/>
                  </a:lnTo>
                  <a:lnTo>
                    <a:pt x="0" y="2014"/>
                  </a:lnTo>
                  <a:lnTo>
                    <a:pt x="13" y="2171"/>
                  </a:lnTo>
                  <a:lnTo>
                    <a:pt x="40" y="2342"/>
                  </a:lnTo>
                  <a:lnTo>
                    <a:pt x="79" y="2500"/>
                  </a:lnTo>
                  <a:lnTo>
                    <a:pt x="132" y="2658"/>
                  </a:lnTo>
                  <a:lnTo>
                    <a:pt x="184" y="2829"/>
                  </a:lnTo>
                  <a:lnTo>
                    <a:pt x="250" y="2987"/>
                  </a:lnTo>
                  <a:lnTo>
                    <a:pt x="329" y="3132"/>
                  </a:lnTo>
                  <a:lnTo>
                    <a:pt x="408" y="3290"/>
                  </a:lnTo>
                  <a:lnTo>
                    <a:pt x="487" y="3434"/>
                  </a:lnTo>
                  <a:lnTo>
                    <a:pt x="592" y="3566"/>
                  </a:lnTo>
                  <a:lnTo>
                    <a:pt x="684" y="3698"/>
                  </a:lnTo>
                  <a:lnTo>
                    <a:pt x="790" y="3816"/>
                  </a:lnTo>
                  <a:lnTo>
                    <a:pt x="908" y="3934"/>
                  </a:lnTo>
                  <a:lnTo>
                    <a:pt x="1013" y="4040"/>
                  </a:lnTo>
                  <a:lnTo>
                    <a:pt x="1132" y="4132"/>
                  </a:lnTo>
                  <a:lnTo>
                    <a:pt x="1263" y="4224"/>
                  </a:lnTo>
                  <a:lnTo>
                    <a:pt x="1395" y="4290"/>
                  </a:lnTo>
                  <a:lnTo>
                    <a:pt x="1750" y="4461"/>
                  </a:lnTo>
                  <a:lnTo>
                    <a:pt x="1987" y="4553"/>
                  </a:lnTo>
                  <a:lnTo>
                    <a:pt x="2250" y="4645"/>
                  </a:lnTo>
                  <a:lnTo>
                    <a:pt x="2526" y="4724"/>
                  </a:lnTo>
                  <a:lnTo>
                    <a:pt x="2803" y="4789"/>
                  </a:lnTo>
                  <a:lnTo>
                    <a:pt x="2947" y="4803"/>
                  </a:lnTo>
                  <a:lnTo>
                    <a:pt x="3342" y="4855"/>
                  </a:lnTo>
                  <a:lnTo>
                    <a:pt x="3592" y="4868"/>
                  </a:lnTo>
                  <a:lnTo>
                    <a:pt x="3894" y="4882"/>
                  </a:lnTo>
                  <a:lnTo>
                    <a:pt x="4210" y="4868"/>
                  </a:lnTo>
                  <a:lnTo>
                    <a:pt x="4552" y="4842"/>
                  </a:lnTo>
                  <a:lnTo>
                    <a:pt x="4894" y="4803"/>
                  </a:lnTo>
                  <a:lnTo>
                    <a:pt x="5065" y="4763"/>
                  </a:lnTo>
                  <a:lnTo>
                    <a:pt x="5236" y="4724"/>
                  </a:lnTo>
                  <a:lnTo>
                    <a:pt x="5407" y="4671"/>
                  </a:lnTo>
                  <a:lnTo>
                    <a:pt x="5565" y="4618"/>
                  </a:lnTo>
                  <a:lnTo>
                    <a:pt x="5736" y="4553"/>
                  </a:lnTo>
                  <a:lnTo>
                    <a:pt x="5881" y="4474"/>
                  </a:lnTo>
                  <a:lnTo>
                    <a:pt x="6026" y="4382"/>
                  </a:lnTo>
                  <a:lnTo>
                    <a:pt x="6170" y="4290"/>
                  </a:lnTo>
                  <a:lnTo>
                    <a:pt x="6302" y="4171"/>
                  </a:lnTo>
                  <a:lnTo>
                    <a:pt x="6420" y="4053"/>
                  </a:lnTo>
                  <a:lnTo>
                    <a:pt x="6526" y="3908"/>
                  </a:lnTo>
                  <a:lnTo>
                    <a:pt x="6618" y="3763"/>
                  </a:lnTo>
                  <a:lnTo>
                    <a:pt x="6697" y="3605"/>
                  </a:lnTo>
                  <a:lnTo>
                    <a:pt x="6762" y="3421"/>
                  </a:lnTo>
                  <a:lnTo>
                    <a:pt x="6815" y="3237"/>
                  </a:lnTo>
                  <a:lnTo>
                    <a:pt x="6841" y="3053"/>
                  </a:lnTo>
                  <a:lnTo>
                    <a:pt x="6855" y="2869"/>
                  </a:lnTo>
                  <a:lnTo>
                    <a:pt x="6855" y="2698"/>
                  </a:lnTo>
                  <a:lnTo>
                    <a:pt x="6841" y="2513"/>
                  </a:lnTo>
                  <a:lnTo>
                    <a:pt x="6802" y="2342"/>
                  </a:lnTo>
                  <a:lnTo>
                    <a:pt x="6749" y="2171"/>
                  </a:lnTo>
                  <a:lnTo>
                    <a:pt x="6684" y="2000"/>
                  </a:lnTo>
                  <a:lnTo>
                    <a:pt x="6605" y="1829"/>
                  </a:lnTo>
                  <a:lnTo>
                    <a:pt x="6513" y="1671"/>
                  </a:lnTo>
                  <a:lnTo>
                    <a:pt x="6407" y="1514"/>
                  </a:lnTo>
                  <a:lnTo>
                    <a:pt x="6289" y="1369"/>
                  </a:lnTo>
                  <a:lnTo>
                    <a:pt x="6157" y="1224"/>
                  </a:lnTo>
                  <a:lnTo>
                    <a:pt x="6013" y="1079"/>
                  </a:lnTo>
                  <a:lnTo>
                    <a:pt x="5855" y="948"/>
                  </a:lnTo>
                  <a:lnTo>
                    <a:pt x="5684" y="829"/>
                  </a:lnTo>
                  <a:lnTo>
                    <a:pt x="5500" y="711"/>
                  </a:lnTo>
                  <a:lnTo>
                    <a:pt x="5315" y="593"/>
                  </a:lnTo>
                  <a:lnTo>
                    <a:pt x="5118" y="501"/>
                  </a:lnTo>
                  <a:lnTo>
                    <a:pt x="4907" y="395"/>
                  </a:lnTo>
                  <a:lnTo>
                    <a:pt x="4684" y="316"/>
                  </a:lnTo>
                  <a:lnTo>
                    <a:pt x="4460" y="237"/>
                  </a:lnTo>
                  <a:lnTo>
                    <a:pt x="4223" y="172"/>
                  </a:lnTo>
                  <a:lnTo>
                    <a:pt x="3973" y="119"/>
                  </a:lnTo>
                  <a:lnTo>
                    <a:pt x="3723" y="66"/>
                  </a:lnTo>
                  <a:lnTo>
                    <a:pt x="3473" y="40"/>
                  </a:lnTo>
                  <a:lnTo>
                    <a:pt x="3210" y="14"/>
                  </a:lnTo>
                  <a:lnTo>
                    <a:pt x="2947" y="1"/>
                  </a:lnTo>
                  <a:close/>
                </a:path>
              </a:pathLst>
            </a:cu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7"/>
            <p:cNvSpPr/>
            <p:nvPr/>
          </p:nvSpPr>
          <p:spPr>
            <a:xfrm>
              <a:off x="2459035" y="1882953"/>
              <a:ext cx="153184" cy="109544"/>
            </a:xfrm>
            <a:custGeom>
              <a:avLst/>
              <a:gdLst/>
              <a:ahLst/>
              <a:cxnLst/>
              <a:rect l="l" t="t" r="r" b="b"/>
              <a:pathLst>
                <a:path w="3461" h="2475" extrusionOk="0">
                  <a:moveTo>
                    <a:pt x="1487" y="1"/>
                  </a:moveTo>
                  <a:lnTo>
                    <a:pt x="1198" y="14"/>
                  </a:lnTo>
                  <a:lnTo>
                    <a:pt x="908" y="40"/>
                  </a:lnTo>
                  <a:lnTo>
                    <a:pt x="790" y="67"/>
                  </a:lnTo>
                  <a:lnTo>
                    <a:pt x="672" y="93"/>
                  </a:lnTo>
                  <a:lnTo>
                    <a:pt x="566" y="132"/>
                  </a:lnTo>
                  <a:lnTo>
                    <a:pt x="461" y="185"/>
                  </a:lnTo>
                  <a:lnTo>
                    <a:pt x="382" y="225"/>
                  </a:lnTo>
                  <a:lnTo>
                    <a:pt x="303" y="277"/>
                  </a:lnTo>
                  <a:lnTo>
                    <a:pt x="238" y="343"/>
                  </a:lnTo>
                  <a:lnTo>
                    <a:pt x="185" y="409"/>
                  </a:lnTo>
                  <a:lnTo>
                    <a:pt x="132" y="475"/>
                  </a:lnTo>
                  <a:lnTo>
                    <a:pt x="93" y="540"/>
                  </a:lnTo>
                  <a:lnTo>
                    <a:pt x="53" y="619"/>
                  </a:lnTo>
                  <a:lnTo>
                    <a:pt x="27" y="698"/>
                  </a:lnTo>
                  <a:lnTo>
                    <a:pt x="1" y="856"/>
                  </a:lnTo>
                  <a:lnTo>
                    <a:pt x="1" y="1014"/>
                  </a:lnTo>
                  <a:lnTo>
                    <a:pt x="14" y="1185"/>
                  </a:lnTo>
                  <a:lnTo>
                    <a:pt x="53" y="1343"/>
                  </a:lnTo>
                  <a:lnTo>
                    <a:pt x="119" y="1514"/>
                  </a:lnTo>
                  <a:lnTo>
                    <a:pt x="198" y="1659"/>
                  </a:lnTo>
                  <a:lnTo>
                    <a:pt x="290" y="1803"/>
                  </a:lnTo>
                  <a:lnTo>
                    <a:pt x="395" y="1935"/>
                  </a:lnTo>
                  <a:lnTo>
                    <a:pt x="514" y="2040"/>
                  </a:lnTo>
                  <a:lnTo>
                    <a:pt x="632" y="2132"/>
                  </a:lnTo>
                  <a:lnTo>
                    <a:pt x="698" y="2172"/>
                  </a:lnTo>
                  <a:lnTo>
                    <a:pt x="882" y="2251"/>
                  </a:lnTo>
                  <a:lnTo>
                    <a:pt x="1132" y="2356"/>
                  </a:lnTo>
                  <a:lnTo>
                    <a:pt x="1277" y="2395"/>
                  </a:lnTo>
                  <a:lnTo>
                    <a:pt x="1408" y="2422"/>
                  </a:lnTo>
                  <a:lnTo>
                    <a:pt x="1487" y="2435"/>
                  </a:lnTo>
                  <a:lnTo>
                    <a:pt x="1685" y="2461"/>
                  </a:lnTo>
                  <a:lnTo>
                    <a:pt x="1961" y="2474"/>
                  </a:lnTo>
                  <a:lnTo>
                    <a:pt x="2132" y="2461"/>
                  </a:lnTo>
                  <a:lnTo>
                    <a:pt x="2303" y="2448"/>
                  </a:lnTo>
                  <a:lnTo>
                    <a:pt x="2474" y="2435"/>
                  </a:lnTo>
                  <a:lnTo>
                    <a:pt x="2645" y="2395"/>
                  </a:lnTo>
                  <a:lnTo>
                    <a:pt x="2816" y="2343"/>
                  </a:lnTo>
                  <a:lnTo>
                    <a:pt x="2974" y="2264"/>
                  </a:lnTo>
                  <a:lnTo>
                    <a:pt x="3119" y="2172"/>
                  </a:lnTo>
                  <a:lnTo>
                    <a:pt x="3184" y="2106"/>
                  </a:lnTo>
                  <a:lnTo>
                    <a:pt x="3237" y="2053"/>
                  </a:lnTo>
                  <a:lnTo>
                    <a:pt x="3290" y="1987"/>
                  </a:lnTo>
                  <a:lnTo>
                    <a:pt x="3342" y="1909"/>
                  </a:lnTo>
                  <a:lnTo>
                    <a:pt x="3382" y="1816"/>
                  </a:lnTo>
                  <a:lnTo>
                    <a:pt x="3421" y="1738"/>
                  </a:lnTo>
                  <a:lnTo>
                    <a:pt x="3448" y="1632"/>
                  </a:lnTo>
                  <a:lnTo>
                    <a:pt x="3461" y="1540"/>
                  </a:lnTo>
                  <a:lnTo>
                    <a:pt x="3461" y="1448"/>
                  </a:lnTo>
                  <a:lnTo>
                    <a:pt x="3461" y="1356"/>
                  </a:lnTo>
                  <a:lnTo>
                    <a:pt x="3461" y="1277"/>
                  </a:lnTo>
                  <a:lnTo>
                    <a:pt x="3434" y="1185"/>
                  </a:lnTo>
                  <a:lnTo>
                    <a:pt x="3382" y="1014"/>
                  </a:lnTo>
                  <a:lnTo>
                    <a:pt x="3290" y="843"/>
                  </a:lnTo>
                  <a:lnTo>
                    <a:pt x="3171" y="685"/>
                  </a:lnTo>
                  <a:lnTo>
                    <a:pt x="3040" y="553"/>
                  </a:lnTo>
                  <a:lnTo>
                    <a:pt x="2869" y="422"/>
                  </a:lnTo>
                  <a:lnTo>
                    <a:pt x="2685" y="304"/>
                  </a:lnTo>
                  <a:lnTo>
                    <a:pt x="2474" y="198"/>
                  </a:lnTo>
                  <a:lnTo>
                    <a:pt x="2250" y="119"/>
                  </a:lnTo>
                  <a:lnTo>
                    <a:pt x="2014" y="54"/>
                  </a:lnTo>
                  <a:lnTo>
                    <a:pt x="1750" y="14"/>
                  </a:lnTo>
                  <a:lnTo>
                    <a:pt x="1487" y="1"/>
                  </a:lnTo>
                  <a:close/>
                </a:path>
              </a:pathLst>
            </a:custGeom>
            <a:solidFill>
              <a:srgbClr val="D9E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7"/>
          <p:cNvSpPr txBox="1"/>
          <p:nvPr/>
        </p:nvSpPr>
        <p:spPr>
          <a:xfrm>
            <a:off x="4473625" y="1466750"/>
            <a:ext cx="3957600" cy="1293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i="1">
                <a:solidFill>
                  <a:srgbClr val="1C4587"/>
                </a:solidFill>
                <a:latin typeface="Fira Sans Extra Condensed SemiBold"/>
                <a:ea typeface="Fira Sans Extra Condensed SemiBold"/>
                <a:cs typeface="Fira Sans Extra Condensed SemiBold"/>
                <a:sym typeface="Fira Sans Extra Condensed SemiBold"/>
              </a:rPr>
              <a:t>How global and country-level economic and socio-demographic factors like GDP, Urbanization, and Globalization Index impact BMI?</a:t>
            </a:r>
            <a:endParaRPr sz="1800" i="1">
              <a:solidFill>
                <a:schemeClr val="dk1"/>
              </a:solidFill>
            </a:endParaRPr>
          </a:p>
        </p:txBody>
      </p:sp>
      <p:grpSp>
        <p:nvGrpSpPr>
          <p:cNvPr id="219" name="Google Shape;219;p17"/>
          <p:cNvGrpSpPr/>
          <p:nvPr/>
        </p:nvGrpSpPr>
        <p:grpSpPr>
          <a:xfrm>
            <a:off x="857695" y="1368133"/>
            <a:ext cx="2700410" cy="3632995"/>
            <a:chOff x="3221795" y="1099083"/>
            <a:chExt cx="2700410" cy="3632995"/>
          </a:xfrm>
        </p:grpSpPr>
        <p:sp>
          <p:nvSpPr>
            <p:cNvPr id="220" name="Google Shape;220;p17"/>
            <p:cNvSpPr/>
            <p:nvPr/>
          </p:nvSpPr>
          <p:spPr>
            <a:xfrm>
              <a:off x="3221795" y="1557256"/>
              <a:ext cx="2700410" cy="3174823"/>
            </a:xfrm>
            <a:custGeom>
              <a:avLst/>
              <a:gdLst/>
              <a:ahLst/>
              <a:cxnLst/>
              <a:rect l="l" t="t" r="r" b="b"/>
              <a:pathLst>
                <a:path w="66057" h="77662" extrusionOk="0">
                  <a:moveTo>
                    <a:pt x="31456" y="1"/>
                  </a:moveTo>
                  <a:lnTo>
                    <a:pt x="30733" y="27"/>
                  </a:lnTo>
                  <a:lnTo>
                    <a:pt x="30009" y="80"/>
                  </a:lnTo>
                  <a:lnTo>
                    <a:pt x="29299" y="146"/>
                  </a:lnTo>
                  <a:lnTo>
                    <a:pt x="28575" y="238"/>
                  </a:lnTo>
                  <a:lnTo>
                    <a:pt x="27865" y="343"/>
                  </a:lnTo>
                  <a:lnTo>
                    <a:pt x="27154" y="475"/>
                  </a:lnTo>
                  <a:lnTo>
                    <a:pt x="26444" y="632"/>
                  </a:lnTo>
                  <a:lnTo>
                    <a:pt x="25746" y="803"/>
                  </a:lnTo>
                  <a:lnTo>
                    <a:pt x="25049" y="1001"/>
                  </a:lnTo>
                  <a:lnTo>
                    <a:pt x="24352" y="1211"/>
                  </a:lnTo>
                  <a:lnTo>
                    <a:pt x="23655" y="1448"/>
                  </a:lnTo>
                  <a:lnTo>
                    <a:pt x="22970" y="1711"/>
                  </a:lnTo>
                  <a:lnTo>
                    <a:pt x="22286" y="2001"/>
                  </a:lnTo>
                  <a:lnTo>
                    <a:pt x="21615" y="2303"/>
                  </a:lnTo>
                  <a:lnTo>
                    <a:pt x="20944" y="2619"/>
                  </a:lnTo>
                  <a:lnTo>
                    <a:pt x="20273" y="2961"/>
                  </a:lnTo>
                  <a:lnTo>
                    <a:pt x="19616" y="3329"/>
                  </a:lnTo>
                  <a:lnTo>
                    <a:pt x="18971" y="3724"/>
                  </a:lnTo>
                  <a:lnTo>
                    <a:pt x="18326" y="4132"/>
                  </a:lnTo>
                  <a:lnTo>
                    <a:pt x="17695" y="4566"/>
                  </a:lnTo>
                  <a:lnTo>
                    <a:pt x="17063" y="5013"/>
                  </a:lnTo>
                  <a:lnTo>
                    <a:pt x="16445" y="5487"/>
                  </a:lnTo>
                  <a:lnTo>
                    <a:pt x="15840" y="5987"/>
                  </a:lnTo>
                  <a:lnTo>
                    <a:pt x="15248" y="6500"/>
                  </a:lnTo>
                  <a:lnTo>
                    <a:pt x="14656" y="7053"/>
                  </a:lnTo>
                  <a:lnTo>
                    <a:pt x="14077" y="7605"/>
                  </a:lnTo>
                  <a:lnTo>
                    <a:pt x="13906" y="7855"/>
                  </a:lnTo>
                  <a:lnTo>
                    <a:pt x="13432" y="8565"/>
                  </a:lnTo>
                  <a:lnTo>
                    <a:pt x="12709" y="9710"/>
                  </a:lnTo>
                  <a:lnTo>
                    <a:pt x="12261" y="10434"/>
                  </a:lnTo>
                  <a:lnTo>
                    <a:pt x="11762" y="11249"/>
                  </a:lnTo>
                  <a:lnTo>
                    <a:pt x="11222" y="12170"/>
                  </a:lnTo>
                  <a:lnTo>
                    <a:pt x="10643" y="13170"/>
                  </a:lnTo>
                  <a:lnTo>
                    <a:pt x="10025" y="14249"/>
                  </a:lnTo>
                  <a:lnTo>
                    <a:pt x="9393" y="15420"/>
                  </a:lnTo>
                  <a:lnTo>
                    <a:pt x="8749" y="16656"/>
                  </a:lnTo>
                  <a:lnTo>
                    <a:pt x="8078" y="17972"/>
                  </a:lnTo>
                  <a:lnTo>
                    <a:pt x="7394" y="19353"/>
                  </a:lnTo>
                  <a:lnTo>
                    <a:pt x="6723" y="20801"/>
                  </a:lnTo>
                  <a:lnTo>
                    <a:pt x="6039" y="22300"/>
                  </a:lnTo>
                  <a:lnTo>
                    <a:pt x="5710" y="23077"/>
                  </a:lnTo>
                  <a:lnTo>
                    <a:pt x="5368" y="23866"/>
                  </a:lnTo>
                  <a:lnTo>
                    <a:pt x="5039" y="24669"/>
                  </a:lnTo>
                  <a:lnTo>
                    <a:pt x="4723" y="25471"/>
                  </a:lnTo>
                  <a:lnTo>
                    <a:pt x="4394" y="26300"/>
                  </a:lnTo>
                  <a:lnTo>
                    <a:pt x="4078" y="27142"/>
                  </a:lnTo>
                  <a:lnTo>
                    <a:pt x="3776" y="27984"/>
                  </a:lnTo>
                  <a:lnTo>
                    <a:pt x="3473" y="28839"/>
                  </a:lnTo>
                  <a:lnTo>
                    <a:pt x="3184" y="29707"/>
                  </a:lnTo>
                  <a:lnTo>
                    <a:pt x="2894" y="30576"/>
                  </a:lnTo>
                  <a:lnTo>
                    <a:pt x="2618" y="31470"/>
                  </a:lnTo>
                  <a:lnTo>
                    <a:pt x="2355" y="32352"/>
                  </a:lnTo>
                  <a:lnTo>
                    <a:pt x="2092" y="33259"/>
                  </a:lnTo>
                  <a:lnTo>
                    <a:pt x="1855" y="34167"/>
                  </a:lnTo>
                  <a:lnTo>
                    <a:pt x="1618" y="35088"/>
                  </a:lnTo>
                  <a:lnTo>
                    <a:pt x="1395" y="36009"/>
                  </a:lnTo>
                  <a:lnTo>
                    <a:pt x="1184" y="36930"/>
                  </a:lnTo>
                  <a:lnTo>
                    <a:pt x="1000" y="37864"/>
                  </a:lnTo>
                  <a:lnTo>
                    <a:pt x="816" y="38798"/>
                  </a:lnTo>
                  <a:lnTo>
                    <a:pt x="658" y="39745"/>
                  </a:lnTo>
                  <a:lnTo>
                    <a:pt x="513" y="40679"/>
                  </a:lnTo>
                  <a:lnTo>
                    <a:pt x="382" y="41627"/>
                  </a:lnTo>
                  <a:lnTo>
                    <a:pt x="276" y="42587"/>
                  </a:lnTo>
                  <a:lnTo>
                    <a:pt x="171" y="43534"/>
                  </a:lnTo>
                  <a:lnTo>
                    <a:pt x="105" y="44495"/>
                  </a:lnTo>
                  <a:lnTo>
                    <a:pt x="53" y="45442"/>
                  </a:lnTo>
                  <a:lnTo>
                    <a:pt x="13" y="46402"/>
                  </a:lnTo>
                  <a:lnTo>
                    <a:pt x="0" y="47363"/>
                  </a:lnTo>
                  <a:lnTo>
                    <a:pt x="13" y="48323"/>
                  </a:lnTo>
                  <a:lnTo>
                    <a:pt x="39" y="49270"/>
                  </a:lnTo>
                  <a:lnTo>
                    <a:pt x="66" y="49757"/>
                  </a:lnTo>
                  <a:lnTo>
                    <a:pt x="105" y="50231"/>
                  </a:lnTo>
                  <a:lnTo>
                    <a:pt x="145" y="50691"/>
                  </a:lnTo>
                  <a:lnTo>
                    <a:pt x="197" y="51165"/>
                  </a:lnTo>
                  <a:lnTo>
                    <a:pt x="263" y="51638"/>
                  </a:lnTo>
                  <a:lnTo>
                    <a:pt x="329" y="52099"/>
                  </a:lnTo>
                  <a:lnTo>
                    <a:pt x="408" y="52559"/>
                  </a:lnTo>
                  <a:lnTo>
                    <a:pt x="500" y="53020"/>
                  </a:lnTo>
                  <a:lnTo>
                    <a:pt x="605" y="53480"/>
                  </a:lnTo>
                  <a:lnTo>
                    <a:pt x="710" y="53928"/>
                  </a:lnTo>
                  <a:lnTo>
                    <a:pt x="829" y="54375"/>
                  </a:lnTo>
                  <a:lnTo>
                    <a:pt x="947" y="54822"/>
                  </a:lnTo>
                  <a:lnTo>
                    <a:pt x="1079" y="55270"/>
                  </a:lnTo>
                  <a:lnTo>
                    <a:pt x="1224" y="55717"/>
                  </a:lnTo>
                  <a:lnTo>
                    <a:pt x="1368" y="56151"/>
                  </a:lnTo>
                  <a:lnTo>
                    <a:pt x="1526" y="56585"/>
                  </a:lnTo>
                  <a:lnTo>
                    <a:pt x="1697" y="57019"/>
                  </a:lnTo>
                  <a:lnTo>
                    <a:pt x="1868" y="57453"/>
                  </a:lnTo>
                  <a:lnTo>
                    <a:pt x="2052" y="57874"/>
                  </a:lnTo>
                  <a:lnTo>
                    <a:pt x="2250" y="58295"/>
                  </a:lnTo>
                  <a:lnTo>
                    <a:pt x="2447" y="58716"/>
                  </a:lnTo>
                  <a:lnTo>
                    <a:pt x="2644" y="59137"/>
                  </a:lnTo>
                  <a:lnTo>
                    <a:pt x="2868" y="59558"/>
                  </a:lnTo>
                  <a:lnTo>
                    <a:pt x="3079" y="59966"/>
                  </a:lnTo>
                  <a:lnTo>
                    <a:pt x="3315" y="60374"/>
                  </a:lnTo>
                  <a:lnTo>
                    <a:pt x="3552" y="60769"/>
                  </a:lnTo>
                  <a:lnTo>
                    <a:pt x="3789" y="61177"/>
                  </a:lnTo>
                  <a:lnTo>
                    <a:pt x="4039" y="61571"/>
                  </a:lnTo>
                  <a:lnTo>
                    <a:pt x="4302" y="61966"/>
                  </a:lnTo>
                  <a:lnTo>
                    <a:pt x="4565" y="62348"/>
                  </a:lnTo>
                  <a:lnTo>
                    <a:pt x="5118" y="63111"/>
                  </a:lnTo>
                  <a:lnTo>
                    <a:pt x="5683" y="63874"/>
                  </a:lnTo>
                  <a:lnTo>
                    <a:pt x="6289" y="64597"/>
                  </a:lnTo>
                  <a:lnTo>
                    <a:pt x="6920" y="65321"/>
                  </a:lnTo>
                  <a:lnTo>
                    <a:pt x="7578" y="66031"/>
                  </a:lnTo>
                  <a:lnTo>
                    <a:pt x="8262" y="66715"/>
                  </a:lnTo>
                  <a:lnTo>
                    <a:pt x="8959" y="67386"/>
                  </a:lnTo>
                  <a:lnTo>
                    <a:pt x="9696" y="68031"/>
                  </a:lnTo>
                  <a:lnTo>
                    <a:pt x="10446" y="68662"/>
                  </a:lnTo>
                  <a:lnTo>
                    <a:pt x="11222" y="69281"/>
                  </a:lnTo>
                  <a:lnTo>
                    <a:pt x="12011" y="69886"/>
                  </a:lnTo>
                  <a:lnTo>
                    <a:pt x="12827" y="70465"/>
                  </a:lnTo>
                  <a:lnTo>
                    <a:pt x="13656" y="71017"/>
                  </a:lnTo>
                  <a:lnTo>
                    <a:pt x="14511" y="71557"/>
                  </a:lnTo>
                  <a:lnTo>
                    <a:pt x="15393" y="72070"/>
                  </a:lnTo>
                  <a:lnTo>
                    <a:pt x="16287" y="72570"/>
                  </a:lnTo>
                  <a:lnTo>
                    <a:pt x="17195" y="73057"/>
                  </a:lnTo>
                  <a:lnTo>
                    <a:pt x="18116" y="73504"/>
                  </a:lnTo>
                  <a:lnTo>
                    <a:pt x="19063" y="73938"/>
                  </a:lnTo>
                  <a:lnTo>
                    <a:pt x="20024" y="74359"/>
                  </a:lnTo>
                  <a:lnTo>
                    <a:pt x="20997" y="74741"/>
                  </a:lnTo>
                  <a:lnTo>
                    <a:pt x="21984" y="75109"/>
                  </a:lnTo>
                  <a:lnTo>
                    <a:pt x="22984" y="75464"/>
                  </a:lnTo>
                  <a:lnTo>
                    <a:pt x="23997" y="75780"/>
                  </a:lnTo>
                  <a:lnTo>
                    <a:pt x="25023" y="76082"/>
                  </a:lnTo>
                  <a:lnTo>
                    <a:pt x="26062" y="76346"/>
                  </a:lnTo>
                  <a:lnTo>
                    <a:pt x="27115" y="76596"/>
                  </a:lnTo>
                  <a:lnTo>
                    <a:pt x="28167" y="76819"/>
                  </a:lnTo>
                  <a:lnTo>
                    <a:pt x="29246" y="77017"/>
                  </a:lnTo>
                  <a:lnTo>
                    <a:pt x="30325" y="77188"/>
                  </a:lnTo>
                  <a:lnTo>
                    <a:pt x="31403" y="77345"/>
                  </a:lnTo>
                  <a:lnTo>
                    <a:pt x="32495" y="77464"/>
                  </a:lnTo>
                  <a:lnTo>
                    <a:pt x="33601" y="77556"/>
                  </a:lnTo>
                  <a:lnTo>
                    <a:pt x="34706" y="77622"/>
                  </a:lnTo>
                  <a:lnTo>
                    <a:pt x="35824" y="77661"/>
                  </a:lnTo>
                  <a:lnTo>
                    <a:pt x="36942" y="77661"/>
                  </a:lnTo>
                  <a:lnTo>
                    <a:pt x="38074" y="77648"/>
                  </a:lnTo>
                  <a:lnTo>
                    <a:pt x="39192" y="77609"/>
                  </a:lnTo>
                  <a:lnTo>
                    <a:pt x="40323" y="77530"/>
                  </a:lnTo>
                  <a:lnTo>
                    <a:pt x="41455" y="77424"/>
                  </a:lnTo>
                  <a:lnTo>
                    <a:pt x="42599" y="77293"/>
                  </a:lnTo>
                  <a:lnTo>
                    <a:pt x="43731" y="77122"/>
                  </a:lnTo>
                  <a:lnTo>
                    <a:pt x="44875" y="76924"/>
                  </a:lnTo>
                  <a:lnTo>
                    <a:pt x="46007" y="76701"/>
                  </a:lnTo>
                  <a:lnTo>
                    <a:pt x="47138" y="76438"/>
                  </a:lnTo>
                  <a:lnTo>
                    <a:pt x="48283" y="76148"/>
                  </a:lnTo>
                  <a:lnTo>
                    <a:pt x="48848" y="75990"/>
                  </a:lnTo>
                  <a:lnTo>
                    <a:pt x="49414" y="75833"/>
                  </a:lnTo>
                  <a:lnTo>
                    <a:pt x="49980" y="75661"/>
                  </a:lnTo>
                  <a:lnTo>
                    <a:pt x="50546" y="75477"/>
                  </a:lnTo>
                  <a:lnTo>
                    <a:pt x="51111" y="75293"/>
                  </a:lnTo>
                  <a:lnTo>
                    <a:pt x="51664" y="75096"/>
                  </a:lnTo>
                  <a:lnTo>
                    <a:pt x="52230" y="74885"/>
                  </a:lnTo>
                  <a:lnTo>
                    <a:pt x="52769" y="74662"/>
                  </a:lnTo>
                  <a:lnTo>
                    <a:pt x="53295" y="74438"/>
                  </a:lnTo>
                  <a:lnTo>
                    <a:pt x="53821" y="74201"/>
                  </a:lnTo>
                  <a:lnTo>
                    <a:pt x="54321" y="73951"/>
                  </a:lnTo>
                  <a:lnTo>
                    <a:pt x="54808" y="73688"/>
                  </a:lnTo>
                  <a:lnTo>
                    <a:pt x="55295" y="73412"/>
                  </a:lnTo>
                  <a:lnTo>
                    <a:pt x="55768" y="73136"/>
                  </a:lnTo>
                  <a:lnTo>
                    <a:pt x="56216" y="72846"/>
                  </a:lnTo>
                  <a:lnTo>
                    <a:pt x="56663" y="72543"/>
                  </a:lnTo>
                  <a:lnTo>
                    <a:pt x="57097" y="72241"/>
                  </a:lnTo>
                  <a:lnTo>
                    <a:pt x="57518" y="71925"/>
                  </a:lnTo>
                  <a:lnTo>
                    <a:pt x="57926" y="71596"/>
                  </a:lnTo>
                  <a:lnTo>
                    <a:pt x="58321" y="71254"/>
                  </a:lnTo>
                  <a:lnTo>
                    <a:pt x="58715" y="70912"/>
                  </a:lnTo>
                  <a:lnTo>
                    <a:pt x="59084" y="70557"/>
                  </a:lnTo>
                  <a:lnTo>
                    <a:pt x="59452" y="70202"/>
                  </a:lnTo>
                  <a:lnTo>
                    <a:pt x="59794" y="69833"/>
                  </a:lnTo>
                  <a:lnTo>
                    <a:pt x="60136" y="69452"/>
                  </a:lnTo>
                  <a:lnTo>
                    <a:pt x="60478" y="69057"/>
                  </a:lnTo>
                  <a:lnTo>
                    <a:pt x="60794" y="68676"/>
                  </a:lnTo>
                  <a:lnTo>
                    <a:pt x="61097" y="68268"/>
                  </a:lnTo>
                  <a:lnTo>
                    <a:pt x="61399" y="67860"/>
                  </a:lnTo>
                  <a:lnTo>
                    <a:pt x="61689" y="67439"/>
                  </a:lnTo>
                  <a:lnTo>
                    <a:pt x="61965" y="67018"/>
                  </a:lnTo>
                  <a:lnTo>
                    <a:pt x="62228" y="66584"/>
                  </a:lnTo>
                  <a:lnTo>
                    <a:pt x="62491" y="66150"/>
                  </a:lnTo>
                  <a:lnTo>
                    <a:pt x="62741" y="65702"/>
                  </a:lnTo>
                  <a:lnTo>
                    <a:pt x="62978" y="65255"/>
                  </a:lnTo>
                  <a:lnTo>
                    <a:pt x="63202" y="64795"/>
                  </a:lnTo>
                  <a:lnTo>
                    <a:pt x="63425" y="64334"/>
                  </a:lnTo>
                  <a:lnTo>
                    <a:pt x="63636" y="63860"/>
                  </a:lnTo>
                  <a:lnTo>
                    <a:pt x="63833" y="63387"/>
                  </a:lnTo>
                  <a:lnTo>
                    <a:pt x="64017" y="62900"/>
                  </a:lnTo>
                  <a:lnTo>
                    <a:pt x="64202" y="62413"/>
                  </a:lnTo>
                  <a:lnTo>
                    <a:pt x="64373" y="61913"/>
                  </a:lnTo>
                  <a:lnTo>
                    <a:pt x="64530" y="61427"/>
                  </a:lnTo>
                  <a:lnTo>
                    <a:pt x="64688" y="60914"/>
                  </a:lnTo>
                  <a:lnTo>
                    <a:pt x="64833" y="60414"/>
                  </a:lnTo>
                  <a:lnTo>
                    <a:pt x="64965" y="59901"/>
                  </a:lnTo>
                  <a:lnTo>
                    <a:pt x="65096" y="59374"/>
                  </a:lnTo>
                  <a:lnTo>
                    <a:pt x="65215" y="58848"/>
                  </a:lnTo>
                  <a:lnTo>
                    <a:pt x="65333" y="58322"/>
                  </a:lnTo>
                  <a:lnTo>
                    <a:pt x="65425" y="57796"/>
                  </a:lnTo>
                  <a:lnTo>
                    <a:pt x="65517" y="57256"/>
                  </a:lnTo>
                  <a:lnTo>
                    <a:pt x="65609" y="56717"/>
                  </a:lnTo>
                  <a:lnTo>
                    <a:pt x="65688" y="56177"/>
                  </a:lnTo>
                  <a:lnTo>
                    <a:pt x="65754" y="55625"/>
                  </a:lnTo>
                  <a:lnTo>
                    <a:pt x="65820" y="55085"/>
                  </a:lnTo>
                  <a:lnTo>
                    <a:pt x="65872" y="54533"/>
                  </a:lnTo>
                  <a:lnTo>
                    <a:pt x="65964" y="53415"/>
                  </a:lnTo>
                  <a:lnTo>
                    <a:pt x="66030" y="52283"/>
                  </a:lnTo>
                  <a:lnTo>
                    <a:pt x="66057" y="51152"/>
                  </a:lnTo>
                  <a:lnTo>
                    <a:pt x="66057" y="49994"/>
                  </a:lnTo>
                  <a:lnTo>
                    <a:pt x="66030" y="48849"/>
                  </a:lnTo>
                  <a:lnTo>
                    <a:pt x="65991" y="47692"/>
                  </a:lnTo>
                  <a:lnTo>
                    <a:pt x="65912" y="46521"/>
                  </a:lnTo>
                  <a:lnTo>
                    <a:pt x="65820" y="45350"/>
                  </a:lnTo>
                  <a:lnTo>
                    <a:pt x="65701" y="44179"/>
                  </a:lnTo>
                  <a:lnTo>
                    <a:pt x="65557" y="43008"/>
                  </a:lnTo>
                  <a:lnTo>
                    <a:pt x="65399" y="41837"/>
                  </a:lnTo>
                  <a:lnTo>
                    <a:pt x="65215" y="40666"/>
                  </a:lnTo>
                  <a:lnTo>
                    <a:pt x="65004" y="39509"/>
                  </a:lnTo>
                  <a:lnTo>
                    <a:pt x="64794" y="38338"/>
                  </a:lnTo>
                  <a:lnTo>
                    <a:pt x="64557" y="37180"/>
                  </a:lnTo>
                  <a:lnTo>
                    <a:pt x="64294" y="36035"/>
                  </a:lnTo>
                  <a:lnTo>
                    <a:pt x="64030" y="34891"/>
                  </a:lnTo>
                  <a:lnTo>
                    <a:pt x="63741" y="33746"/>
                  </a:lnTo>
                  <a:lnTo>
                    <a:pt x="63438" y="32628"/>
                  </a:lnTo>
                  <a:lnTo>
                    <a:pt x="63123" y="31510"/>
                  </a:lnTo>
                  <a:lnTo>
                    <a:pt x="62794" y="30418"/>
                  </a:lnTo>
                  <a:lnTo>
                    <a:pt x="62465" y="29326"/>
                  </a:lnTo>
                  <a:lnTo>
                    <a:pt x="62110" y="28260"/>
                  </a:lnTo>
                  <a:lnTo>
                    <a:pt x="61754" y="27208"/>
                  </a:lnTo>
                  <a:lnTo>
                    <a:pt x="61386" y="26168"/>
                  </a:lnTo>
                  <a:lnTo>
                    <a:pt x="61018" y="25155"/>
                  </a:lnTo>
                  <a:lnTo>
                    <a:pt x="60636" y="24155"/>
                  </a:lnTo>
                  <a:lnTo>
                    <a:pt x="60242" y="23182"/>
                  </a:lnTo>
                  <a:lnTo>
                    <a:pt x="59860" y="22222"/>
                  </a:lnTo>
                  <a:lnTo>
                    <a:pt x="59452" y="21301"/>
                  </a:lnTo>
                  <a:lnTo>
                    <a:pt x="59057" y="20393"/>
                  </a:lnTo>
                  <a:lnTo>
                    <a:pt x="58650" y="19511"/>
                  </a:lnTo>
                  <a:lnTo>
                    <a:pt x="58242" y="18669"/>
                  </a:lnTo>
                  <a:lnTo>
                    <a:pt x="57847" y="17854"/>
                  </a:lnTo>
                  <a:lnTo>
                    <a:pt x="57439" y="17064"/>
                  </a:lnTo>
                  <a:lnTo>
                    <a:pt x="57031" y="16301"/>
                  </a:lnTo>
                  <a:lnTo>
                    <a:pt x="56624" y="15578"/>
                  </a:lnTo>
                  <a:lnTo>
                    <a:pt x="56229" y="14894"/>
                  </a:lnTo>
                  <a:lnTo>
                    <a:pt x="55821" y="14236"/>
                  </a:lnTo>
                  <a:lnTo>
                    <a:pt x="55347" y="13486"/>
                  </a:lnTo>
                  <a:lnTo>
                    <a:pt x="54861" y="12762"/>
                  </a:lnTo>
                  <a:lnTo>
                    <a:pt x="54348" y="12052"/>
                  </a:lnTo>
                  <a:lnTo>
                    <a:pt x="53835" y="11368"/>
                  </a:lnTo>
                  <a:lnTo>
                    <a:pt x="53308" y="10697"/>
                  </a:lnTo>
                  <a:lnTo>
                    <a:pt x="52769" y="10052"/>
                  </a:lnTo>
                  <a:lnTo>
                    <a:pt x="52216" y="9421"/>
                  </a:lnTo>
                  <a:lnTo>
                    <a:pt x="51651" y="8815"/>
                  </a:lnTo>
                  <a:lnTo>
                    <a:pt x="51072" y="8223"/>
                  </a:lnTo>
                  <a:lnTo>
                    <a:pt x="50493" y="7658"/>
                  </a:lnTo>
                  <a:lnTo>
                    <a:pt x="49901" y="7118"/>
                  </a:lnTo>
                  <a:lnTo>
                    <a:pt x="49296" y="6579"/>
                  </a:lnTo>
                  <a:lnTo>
                    <a:pt x="48677" y="6079"/>
                  </a:lnTo>
                  <a:lnTo>
                    <a:pt x="48059" y="5592"/>
                  </a:lnTo>
                  <a:lnTo>
                    <a:pt x="47428" y="5119"/>
                  </a:lnTo>
                  <a:lnTo>
                    <a:pt x="46783" y="4671"/>
                  </a:lnTo>
                  <a:lnTo>
                    <a:pt x="46138" y="4250"/>
                  </a:lnTo>
                  <a:lnTo>
                    <a:pt x="45480" y="3842"/>
                  </a:lnTo>
                  <a:lnTo>
                    <a:pt x="44823" y="3448"/>
                  </a:lnTo>
                  <a:lnTo>
                    <a:pt x="44152" y="3079"/>
                  </a:lnTo>
                  <a:lnTo>
                    <a:pt x="43481" y="2737"/>
                  </a:lnTo>
                  <a:lnTo>
                    <a:pt x="42797" y="2408"/>
                  </a:lnTo>
                  <a:lnTo>
                    <a:pt x="42113" y="2106"/>
                  </a:lnTo>
                  <a:lnTo>
                    <a:pt x="41428" y="1830"/>
                  </a:lnTo>
                  <a:lnTo>
                    <a:pt x="40731" y="1553"/>
                  </a:lnTo>
                  <a:lnTo>
                    <a:pt x="40034" y="1316"/>
                  </a:lnTo>
                  <a:lnTo>
                    <a:pt x="39323" y="1093"/>
                  </a:lnTo>
                  <a:lnTo>
                    <a:pt x="38626" y="895"/>
                  </a:lnTo>
                  <a:lnTo>
                    <a:pt x="37916" y="711"/>
                  </a:lnTo>
                  <a:lnTo>
                    <a:pt x="37205" y="540"/>
                  </a:lnTo>
                  <a:lnTo>
                    <a:pt x="36482" y="409"/>
                  </a:lnTo>
                  <a:lnTo>
                    <a:pt x="35771" y="290"/>
                  </a:lnTo>
                  <a:lnTo>
                    <a:pt x="35048" y="185"/>
                  </a:lnTo>
                  <a:lnTo>
                    <a:pt x="34337" y="106"/>
                  </a:lnTo>
                  <a:lnTo>
                    <a:pt x="33614" y="54"/>
                  </a:lnTo>
                  <a:lnTo>
                    <a:pt x="32890" y="14"/>
                  </a:lnTo>
                  <a:lnTo>
                    <a:pt x="32167" y="1"/>
                  </a:lnTo>
                  <a:close/>
                </a:path>
              </a:pathLst>
            </a:custGeom>
            <a:solidFill>
              <a:srgbClr val="72B78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7"/>
            <p:cNvSpPr/>
            <p:nvPr/>
          </p:nvSpPr>
          <p:spPr>
            <a:xfrm>
              <a:off x="3221795" y="1557256"/>
              <a:ext cx="2700410" cy="3174823"/>
            </a:xfrm>
            <a:custGeom>
              <a:avLst/>
              <a:gdLst/>
              <a:ahLst/>
              <a:cxnLst/>
              <a:rect l="l" t="t" r="r" b="b"/>
              <a:pathLst>
                <a:path w="66057" h="77662" fill="none" extrusionOk="0">
                  <a:moveTo>
                    <a:pt x="14077" y="7605"/>
                  </a:moveTo>
                  <a:lnTo>
                    <a:pt x="14077" y="7605"/>
                  </a:lnTo>
                  <a:lnTo>
                    <a:pt x="13906" y="7855"/>
                  </a:lnTo>
                  <a:lnTo>
                    <a:pt x="13432" y="8565"/>
                  </a:lnTo>
                  <a:lnTo>
                    <a:pt x="12709" y="9710"/>
                  </a:lnTo>
                  <a:lnTo>
                    <a:pt x="12261" y="10434"/>
                  </a:lnTo>
                  <a:lnTo>
                    <a:pt x="11762" y="11249"/>
                  </a:lnTo>
                  <a:lnTo>
                    <a:pt x="11222" y="12170"/>
                  </a:lnTo>
                  <a:lnTo>
                    <a:pt x="10643" y="13170"/>
                  </a:lnTo>
                  <a:lnTo>
                    <a:pt x="10025" y="14249"/>
                  </a:lnTo>
                  <a:lnTo>
                    <a:pt x="9393" y="15420"/>
                  </a:lnTo>
                  <a:lnTo>
                    <a:pt x="8749" y="16656"/>
                  </a:lnTo>
                  <a:lnTo>
                    <a:pt x="8078" y="17972"/>
                  </a:lnTo>
                  <a:lnTo>
                    <a:pt x="7394" y="19353"/>
                  </a:lnTo>
                  <a:lnTo>
                    <a:pt x="6723" y="20801"/>
                  </a:lnTo>
                  <a:lnTo>
                    <a:pt x="6039" y="22300"/>
                  </a:lnTo>
                  <a:lnTo>
                    <a:pt x="5710" y="23077"/>
                  </a:lnTo>
                  <a:lnTo>
                    <a:pt x="5368" y="23866"/>
                  </a:lnTo>
                  <a:lnTo>
                    <a:pt x="5039" y="24669"/>
                  </a:lnTo>
                  <a:lnTo>
                    <a:pt x="4723" y="25471"/>
                  </a:lnTo>
                  <a:lnTo>
                    <a:pt x="4394" y="26300"/>
                  </a:lnTo>
                  <a:lnTo>
                    <a:pt x="4078" y="27142"/>
                  </a:lnTo>
                  <a:lnTo>
                    <a:pt x="3776" y="27984"/>
                  </a:lnTo>
                  <a:lnTo>
                    <a:pt x="3473" y="28839"/>
                  </a:lnTo>
                  <a:lnTo>
                    <a:pt x="3184" y="29707"/>
                  </a:lnTo>
                  <a:lnTo>
                    <a:pt x="2894" y="30576"/>
                  </a:lnTo>
                  <a:lnTo>
                    <a:pt x="2618" y="31470"/>
                  </a:lnTo>
                  <a:lnTo>
                    <a:pt x="2355" y="32352"/>
                  </a:lnTo>
                  <a:lnTo>
                    <a:pt x="2092" y="33259"/>
                  </a:lnTo>
                  <a:lnTo>
                    <a:pt x="1855" y="34167"/>
                  </a:lnTo>
                  <a:lnTo>
                    <a:pt x="1618" y="35088"/>
                  </a:lnTo>
                  <a:lnTo>
                    <a:pt x="1395" y="36009"/>
                  </a:lnTo>
                  <a:lnTo>
                    <a:pt x="1184" y="36930"/>
                  </a:lnTo>
                  <a:lnTo>
                    <a:pt x="1000" y="37864"/>
                  </a:lnTo>
                  <a:lnTo>
                    <a:pt x="816" y="38798"/>
                  </a:lnTo>
                  <a:lnTo>
                    <a:pt x="658" y="39745"/>
                  </a:lnTo>
                  <a:lnTo>
                    <a:pt x="513" y="40679"/>
                  </a:lnTo>
                  <a:lnTo>
                    <a:pt x="382" y="41627"/>
                  </a:lnTo>
                  <a:lnTo>
                    <a:pt x="276" y="42587"/>
                  </a:lnTo>
                  <a:lnTo>
                    <a:pt x="171" y="43534"/>
                  </a:lnTo>
                  <a:lnTo>
                    <a:pt x="105" y="44495"/>
                  </a:lnTo>
                  <a:lnTo>
                    <a:pt x="53" y="45442"/>
                  </a:lnTo>
                  <a:lnTo>
                    <a:pt x="13" y="46402"/>
                  </a:lnTo>
                  <a:lnTo>
                    <a:pt x="0" y="47363"/>
                  </a:lnTo>
                  <a:lnTo>
                    <a:pt x="13" y="48323"/>
                  </a:lnTo>
                  <a:lnTo>
                    <a:pt x="39" y="49270"/>
                  </a:lnTo>
                  <a:lnTo>
                    <a:pt x="39" y="49270"/>
                  </a:lnTo>
                  <a:lnTo>
                    <a:pt x="66" y="49757"/>
                  </a:lnTo>
                  <a:lnTo>
                    <a:pt x="105" y="50231"/>
                  </a:lnTo>
                  <a:lnTo>
                    <a:pt x="145" y="50691"/>
                  </a:lnTo>
                  <a:lnTo>
                    <a:pt x="197" y="51165"/>
                  </a:lnTo>
                  <a:lnTo>
                    <a:pt x="263" y="51638"/>
                  </a:lnTo>
                  <a:lnTo>
                    <a:pt x="329" y="52099"/>
                  </a:lnTo>
                  <a:lnTo>
                    <a:pt x="408" y="52559"/>
                  </a:lnTo>
                  <a:lnTo>
                    <a:pt x="500" y="53020"/>
                  </a:lnTo>
                  <a:lnTo>
                    <a:pt x="605" y="53480"/>
                  </a:lnTo>
                  <a:lnTo>
                    <a:pt x="710" y="53928"/>
                  </a:lnTo>
                  <a:lnTo>
                    <a:pt x="829" y="54375"/>
                  </a:lnTo>
                  <a:lnTo>
                    <a:pt x="947" y="54822"/>
                  </a:lnTo>
                  <a:lnTo>
                    <a:pt x="1079" y="55270"/>
                  </a:lnTo>
                  <a:lnTo>
                    <a:pt x="1224" y="55717"/>
                  </a:lnTo>
                  <a:lnTo>
                    <a:pt x="1368" y="56151"/>
                  </a:lnTo>
                  <a:lnTo>
                    <a:pt x="1526" y="56585"/>
                  </a:lnTo>
                  <a:lnTo>
                    <a:pt x="1697" y="57019"/>
                  </a:lnTo>
                  <a:lnTo>
                    <a:pt x="1868" y="57453"/>
                  </a:lnTo>
                  <a:lnTo>
                    <a:pt x="2052" y="57874"/>
                  </a:lnTo>
                  <a:lnTo>
                    <a:pt x="2250" y="58295"/>
                  </a:lnTo>
                  <a:lnTo>
                    <a:pt x="2447" y="58716"/>
                  </a:lnTo>
                  <a:lnTo>
                    <a:pt x="2644" y="59137"/>
                  </a:lnTo>
                  <a:lnTo>
                    <a:pt x="2868" y="59558"/>
                  </a:lnTo>
                  <a:lnTo>
                    <a:pt x="3079" y="59966"/>
                  </a:lnTo>
                  <a:lnTo>
                    <a:pt x="3315" y="60374"/>
                  </a:lnTo>
                  <a:lnTo>
                    <a:pt x="3552" y="60769"/>
                  </a:lnTo>
                  <a:lnTo>
                    <a:pt x="3789" y="61177"/>
                  </a:lnTo>
                  <a:lnTo>
                    <a:pt x="4039" y="61571"/>
                  </a:lnTo>
                  <a:lnTo>
                    <a:pt x="4302" y="61966"/>
                  </a:lnTo>
                  <a:lnTo>
                    <a:pt x="4565" y="62348"/>
                  </a:lnTo>
                  <a:lnTo>
                    <a:pt x="5118" y="63111"/>
                  </a:lnTo>
                  <a:lnTo>
                    <a:pt x="5683" y="63874"/>
                  </a:lnTo>
                  <a:lnTo>
                    <a:pt x="6289" y="64597"/>
                  </a:lnTo>
                  <a:lnTo>
                    <a:pt x="6920" y="65321"/>
                  </a:lnTo>
                  <a:lnTo>
                    <a:pt x="7578" y="66031"/>
                  </a:lnTo>
                  <a:lnTo>
                    <a:pt x="8262" y="66715"/>
                  </a:lnTo>
                  <a:lnTo>
                    <a:pt x="8959" y="67386"/>
                  </a:lnTo>
                  <a:lnTo>
                    <a:pt x="9696" y="68031"/>
                  </a:lnTo>
                  <a:lnTo>
                    <a:pt x="10446" y="68662"/>
                  </a:lnTo>
                  <a:lnTo>
                    <a:pt x="11222" y="69281"/>
                  </a:lnTo>
                  <a:lnTo>
                    <a:pt x="12011" y="69886"/>
                  </a:lnTo>
                  <a:lnTo>
                    <a:pt x="12827" y="70465"/>
                  </a:lnTo>
                  <a:lnTo>
                    <a:pt x="13656" y="71017"/>
                  </a:lnTo>
                  <a:lnTo>
                    <a:pt x="14511" y="71557"/>
                  </a:lnTo>
                  <a:lnTo>
                    <a:pt x="15393" y="72070"/>
                  </a:lnTo>
                  <a:lnTo>
                    <a:pt x="16287" y="72570"/>
                  </a:lnTo>
                  <a:lnTo>
                    <a:pt x="17195" y="73057"/>
                  </a:lnTo>
                  <a:lnTo>
                    <a:pt x="18116" y="73504"/>
                  </a:lnTo>
                  <a:lnTo>
                    <a:pt x="19063" y="73938"/>
                  </a:lnTo>
                  <a:lnTo>
                    <a:pt x="20024" y="74359"/>
                  </a:lnTo>
                  <a:lnTo>
                    <a:pt x="20997" y="74741"/>
                  </a:lnTo>
                  <a:lnTo>
                    <a:pt x="21984" y="75109"/>
                  </a:lnTo>
                  <a:lnTo>
                    <a:pt x="22984" y="75464"/>
                  </a:lnTo>
                  <a:lnTo>
                    <a:pt x="23997" y="75780"/>
                  </a:lnTo>
                  <a:lnTo>
                    <a:pt x="25023" y="76082"/>
                  </a:lnTo>
                  <a:lnTo>
                    <a:pt x="26062" y="76346"/>
                  </a:lnTo>
                  <a:lnTo>
                    <a:pt x="27115" y="76596"/>
                  </a:lnTo>
                  <a:lnTo>
                    <a:pt x="28167" y="76819"/>
                  </a:lnTo>
                  <a:lnTo>
                    <a:pt x="29246" y="77017"/>
                  </a:lnTo>
                  <a:lnTo>
                    <a:pt x="30325" y="77188"/>
                  </a:lnTo>
                  <a:lnTo>
                    <a:pt x="31403" y="77345"/>
                  </a:lnTo>
                  <a:lnTo>
                    <a:pt x="32495" y="77464"/>
                  </a:lnTo>
                  <a:lnTo>
                    <a:pt x="33601" y="77556"/>
                  </a:lnTo>
                  <a:lnTo>
                    <a:pt x="34706" y="77622"/>
                  </a:lnTo>
                  <a:lnTo>
                    <a:pt x="35824" y="77661"/>
                  </a:lnTo>
                  <a:lnTo>
                    <a:pt x="36942" y="77661"/>
                  </a:lnTo>
                  <a:lnTo>
                    <a:pt x="38074" y="77648"/>
                  </a:lnTo>
                  <a:lnTo>
                    <a:pt x="39192" y="77609"/>
                  </a:lnTo>
                  <a:lnTo>
                    <a:pt x="40323" y="77530"/>
                  </a:lnTo>
                  <a:lnTo>
                    <a:pt x="41455" y="77424"/>
                  </a:lnTo>
                  <a:lnTo>
                    <a:pt x="42599" y="77293"/>
                  </a:lnTo>
                  <a:lnTo>
                    <a:pt x="43731" y="77122"/>
                  </a:lnTo>
                  <a:lnTo>
                    <a:pt x="44875" y="76924"/>
                  </a:lnTo>
                  <a:lnTo>
                    <a:pt x="46007" y="76701"/>
                  </a:lnTo>
                  <a:lnTo>
                    <a:pt x="47138" y="76438"/>
                  </a:lnTo>
                  <a:lnTo>
                    <a:pt x="48283" y="76148"/>
                  </a:lnTo>
                  <a:lnTo>
                    <a:pt x="48848" y="75990"/>
                  </a:lnTo>
                  <a:lnTo>
                    <a:pt x="49414" y="75833"/>
                  </a:lnTo>
                  <a:lnTo>
                    <a:pt x="49980" y="75661"/>
                  </a:lnTo>
                  <a:lnTo>
                    <a:pt x="50546" y="75477"/>
                  </a:lnTo>
                  <a:lnTo>
                    <a:pt x="51111" y="75293"/>
                  </a:lnTo>
                  <a:lnTo>
                    <a:pt x="51664" y="75096"/>
                  </a:lnTo>
                  <a:lnTo>
                    <a:pt x="51664" y="75096"/>
                  </a:lnTo>
                  <a:lnTo>
                    <a:pt x="52230" y="74885"/>
                  </a:lnTo>
                  <a:lnTo>
                    <a:pt x="52769" y="74662"/>
                  </a:lnTo>
                  <a:lnTo>
                    <a:pt x="53295" y="74438"/>
                  </a:lnTo>
                  <a:lnTo>
                    <a:pt x="53821" y="74201"/>
                  </a:lnTo>
                  <a:lnTo>
                    <a:pt x="54321" y="73951"/>
                  </a:lnTo>
                  <a:lnTo>
                    <a:pt x="54808" y="73688"/>
                  </a:lnTo>
                  <a:lnTo>
                    <a:pt x="55295" y="73412"/>
                  </a:lnTo>
                  <a:lnTo>
                    <a:pt x="55768" y="73136"/>
                  </a:lnTo>
                  <a:lnTo>
                    <a:pt x="56216" y="72846"/>
                  </a:lnTo>
                  <a:lnTo>
                    <a:pt x="56663" y="72543"/>
                  </a:lnTo>
                  <a:lnTo>
                    <a:pt x="57097" y="72241"/>
                  </a:lnTo>
                  <a:lnTo>
                    <a:pt x="57518" y="71925"/>
                  </a:lnTo>
                  <a:lnTo>
                    <a:pt x="57926" y="71596"/>
                  </a:lnTo>
                  <a:lnTo>
                    <a:pt x="58321" y="71254"/>
                  </a:lnTo>
                  <a:lnTo>
                    <a:pt x="58715" y="70912"/>
                  </a:lnTo>
                  <a:lnTo>
                    <a:pt x="59084" y="70557"/>
                  </a:lnTo>
                  <a:lnTo>
                    <a:pt x="59452" y="70202"/>
                  </a:lnTo>
                  <a:lnTo>
                    <a:pt x="59794" y="69833"/>
                  </a:lnTo>
                  <a:lnTo>
                    <a:pt x="60136" y="69452"/>
                  </a:lnTo>
                  <a:lnTo>
                    <a:pt x="60478" y="69057"/>
                  </a:lnTo>
                  <a:lnTo>
                    <a:pt x="60794" y="68676"/>
                  </a:lnTo>
                  <a:lnTo>
                    <a:pt x="61097" y="68268"/>
                  </a:lnTo>
                  <a:lnTo>
                    <a:pt x="61399" y="67860"/>
                  </a:lnTo>
                  <a:lnTo>
                    <a:pt x="61689" y="67439"/>
                  </a:lnTo>
                  <a:lnTo>
                    <a:pt x="61965" y="67018"/>
                  </a:lnTo>
                  <a:lnTo>
                    <a:pt x="62228" y="66584"/>
                  </a:lnTo>
                  <a:lnTo>
                    <a:pt x="62491" y="66150"/>
                  </a:lnTo>
                  <a:lnTo>
                    <a:pt x="62741" y="65702"/>
                  </a:lnTo>
                  <a:lnTo>
                    <a:pt x="62978" y="65255"/>
                  </a:lnTo>
                  <a:lnTo>
                    <a:pt x="63202" y="64795"/>
                  </a:lnTo>
                  <a:lnTo>
                    <a:pt x="63425" y="64334"/>
                  </a:lnTo>
                  <a:lnTo>
                    <a:pt x="63636" y="63860"/>
                  </a:lnTo>
                  <a:lnTo>
                    <a:pt x="63833" y="63387"/>
                  </a:lnTo>
                  <a:lnTo>
                    <a:pt x="64017" y="62900"/>
                  </a:lnTo>
                  <a:lnTo>
                    <a:pt x="64202" y="62413"/>
                  </a:lnTo>
                  <a:lnTo>
                    <a:pt x="64373" y="61913"/>
                  </a:lnTo>
                  <a:lnTo>
                    <a:pt x="64530" y="61427"/>
                  </a:lnTo>
                  <a:lnTo>
                    <a:pt x="64688" y="60914"/>
                  </a:lnTo>
                  <a:lnTo>
                    <a:pt x="64833" y="60414"/>
                  </a:lnTo>
                  <a:lnTo>
                    <a:pt x="64965" y="59901"/>
                  </a:lnTo>
                  <a:lnTo>
                    <a:pt x="65096" y="59374"/>
                  </a:lnTo>
                  <a:lnTo>
                    <a:pt x="65215" y="58848"/>
                  </a:lnTo>
                  <a:lnTo>
                    <a:pt x="65333" y="58322"/>
                  </a:lnTo>
                  <a:lnTo>
                    <a:pt x="65425" y="57796"/>
                  </a:lnTo>
                  <a:lnTo>
                    <a:pt x="65517" y="57256"/>
                  </a:lnTo>
                  <a:lnTo>
                    <a:pt x="65609" y="56717"/>
                  </a:lnTo>
                  <a:lnTo>
                    <a:pt x="65688" y="56177"/>
                  </a:lnTo>
                  <a:lnTo>
                    <a:pt x="65754" y="55625"/>
                  </a:lnTo>
                  <a:lnTo>
                    <a:pt x="65820" y="55085"/>
                  </a:lnTo>
                  <a:lnTo>
                    <a:pt x="65872" y="54533"/>
                  </a:lnTo>
                  <a:lnTo>
                    <a:pt x="65964" y="53415"/>
                  </a:lnTo>
                  <a:lnTo>
                    <a:pt x="66030" y="52283"/>
                  </a:lnTo>
                  <a:lnTo>
                    <a:pt x="66057" y="51152"/>
                  </a:lnTo>
                  <a:lnTo>
                    <a:pt x="66057" y="49994"/>
                  </a:lnTo>
                  <a:lnTo>
                    <a:pt x="66030" y="48849"/>
                  </a:lnTo>
                  <a:lnTo>
                    <a:pt x="65991" y="47692"/>
                  </a:lnTo>
                  <a:lnTo>
                    <a:pt x="65912" y="46521"/>
                  </a:lnTo>
                  <a:lnTo>
                    <a:pt x="65820" y="45350"/>
                  </a:lnTo>
                  <a:lnTo>
                    <a:pt x="65701" y="44179"/>
                  </a:lnTo>
                  <a:lnTo>
                    <a:pt x="65557" y="43008"/>
                  </a:lnTo>
                  <a:lnTo>
                    <a:pt x="65399" y="41837"/>
                  </a:lnTo>
                  <a:lnTo>
                    <a:pt x="65215" y="40666"/>
                  </a:lnTo>
                  <a:lnTo>
                    <a:pt x="65004" y="39509"/>
                  </a:lnTo>
                  <a:lnTo>
                    <a:pt x="64794" y="38338"/>
                  </a:lnTo>
                  <a:lnTo>
                    <a:pt x="64557" y="37180"/>
                  </a:lnTo>
                  <a:lnTo>
                    <a:pt x="64294" y="36035"/>
                  </a:lnTo>
                  <a:lnTo>
                    <a:pt x="64030" y="34891"/>
                  </a:lnTo>
                  <a:lnTo>
                    <a:pt x="63741" y="33746"/>
                  </a:lnTo>
                  <a:lnTo>
                    <a:pt x="63438" y="32628"/>
                  </a:lnTo>
                  <a:lnTo>
                    <a:pt x="63123" y="31510"/>
                  </a:lnTo>
                  <a:lnTo>
                    <a:pt x="62794" y="30418"/>
                  </a:lnTo>
                  <a:lnTo>
                    <a:pt x="62465" y="29326"/>
                  </a:lnTo>
                  <a:lnTo>
                    <a:pt x="62110" y="28260"/>
                  </a:lnTo>
                  <a:lnTo>
                    <a:pt x="61754" y="27208"/>
                  </a:lnTo>
                  <a:lnTo>
                    <a:pt x="61386" y="26168"/>
                  </a:lnTo>
                  <a:lnTo>
                    <a:pt x="61018" y="25155"/>
                  </a:lnTo>
                  <a:lnTo>
                    <a:pt x="60636" y="24155"/>
                  </a:lnTo>
                  <a:lnTo>
                    <a:pt x="60242" y="23182"/>
                  </a:lnTo>
                  <a:lnTo>
                    <a:pt x="59860" y="22222"/>
                  </a:lnTo>
                  <a:lnTo>
                    <a:pt x="59452" y="21301"/>
                  </a:lnTo>
                  <a:lnTo>
                    <a:pt x="59057" y="20393"/>
                  </a:lnTo>
                  <a:lnTo>
                    <a:pt x="58650" y="19511"/>
                  </a:lnTo>
                  <a:lnTo>
                    <a:pt x="58242" y="18669"/>
                  </a:lnTo>
                  <a:lnTo>
                    <a:pt x="57847" y="17854"/>
                  </a:lnTo>
                  <a:lnTo>
                    <a:pt x="57439" y="17064"/>
                  </a:lnTo>
                  <a:lnTo>
                    <a:pt x="57031" y="16301"/>
                  </a:lnTo>
                  <a:lnTo>
                    <a:pt x="56624" y="15578"/>
                  </a:lnTo>
                  <a:lnTo>
                    <a:pt x="56229" y="14894"/>
                  </a:lnTo>
                  <a:lnTo>
                    <a:pt x="55821" y="14236"/>
                  </a:lnTo>
                  <a:lnTo>
                    <a:pt x="55821" y="14236"/>
                  </a:lnTo>
                  <a:lnTo>
                    <a:pt x="55347" y="13486"/>
                  </a:lnTo>
                  <a:lnTo>
                    <a:pt x="54861" y="12762"/>
                  </a:lnTo>
                  <a:lnTo>
                    <a:pt x="54348" y="12052"/>
                  </a:lnTo>
                  <a:lnTo>
                    <a:pt x="53835" y="11368"/>
                  </a:lnTo>
                  <a:lnTo>
                    <a:pt x="53308" y="10697"/>
                  </a:lnTo>
                  <a:lnTo>
                    <a:pt x="52769" y="10052"/>
                  </a:lnTo>
                  <a:lnTo>
                    <a:pt x="52216" y="9421"/>
                  </a:lnTo>
                  <a:lnTo>
                    <a:pt x="51651" y="8815"/>
                  </a:lnTo>
                  <a:lnTo>
                    <a:pt x="51072" y="8223"/>
                  </a:lnTo>
                  <a:lnTo>
                    <a:pt x="50493" y="7658"/>
                  </a:lnTo>
                  <a:lnTo>
                    <a:pt x="49901" y="7118"/>
                  </a:lnTo>
                  <a:lnTo>
                    <a:pt x="49296" y="6579"/>
                  </a:lnTo>
                  <a:lnTo>
                    <a:pt x="48677" y="6079"/>
                  </a:lnTo>
                  <a:lnTo>
                    <a:pt x="48059" y="5592"/>
                  </a:lnTo>
                  <a:lnTo>
                    <a:pt x="47428" y="5119"/>
                  </a:lnTo>
                  <a:lnTo>
                    <a:pt x="46783" y="4671"/>
                  </a:lnTo>
                  <a:lnTo>
                    <a:pt x="46138" y="4250"/>
                  </a:lnTo>
                  <a:lnTo>
                    <a:pt x="45480" y="3842"/>
                  </a:lnTo>
                  <a:lnTo>
                    <a:pt x="44823" y="3448"/>
                  </a:lnTo>
                  <a:lnTo>
                    <a:pt x="44152" y="3079"/>
                  </a:lnTo>
                  <a:lnTo>
                    <a:pt x="43481" y="2737"/>
                  </a:lnTo>
                  <a:lnTo>
                    <a:pt x="42797" y="2408"/>
                  </a:lnTo>
                  <a:lnTo>
                    <a:pt x="42113" y="2106"/>
                  </a:lnTo>
                  <a:lnTo>
                    <a:pt x="41428" y="1830"/>
                  </a:lnTo>
                  <a:lnTo>
                    <a:pt x="40731" y="1553"/>
                  </a:lnTo>
                  <a:lnTo>
                    <a:pt x="40034" y="1316"/>
                  </a:lnTo>
                  <a:lnTo>
                    <a:pt x="39323" y="1093"/>
                  </a:lnTo>
                  <a:lnTo>
                    <a:pt x="38626" y="895"/>
                  </a:lnTo>
                  <a:lnTo>
                    <a:pt x="37916" y="711"/>
                  </a:lnTo>
                  <a:lnTo>
                    <a:pt x="37205" y="540"/>
                  </a:lnTo>
                  <a:lnTo>
                    <a:pt x="36482" y="409"/>
                  </a:lnTo>
                  <a:lnTo>
                    <a:pt x="35771" y="290"/>
                  </a:lnTo>
                  <a:lnTo>
                    <a:pt x="35048" y="185"/>
                  </a:lnTo>
                  <a:lnTo>
                    <a:pt x="34337" y="106"/>
                  </a:lnTo>
                  <a:lnTo>
                    <a:pt x="33614" y="54"/>
                  </a:lnTo>
                  <a:lnTo>
                    <a:pt x="32890" y="14"/>
                  </a:lnTo>
                  <a:lnTo>
                    <a:pt x="32167" y="1"/>
                  </a:lnTo>
                  <a:lnTo>
                    <a:pt x="31456" y="1"/>
                  </a:lnTo>
                  <a:lnTo>
                    <a:pt x="30733" y="27"/>
                  </a:lnTo>
                  <a:lnTo>
                    <a:pt x="30009" y="80"/>
                  </a:lnTo>
                  <a:lnTo>
                    <a:pt x="29299" y="146"/>
                  </a:lnTo>
                  <a:lnTo>
                    <a:pt x="28575" y="238"/>
                  </a:lnTo>
                  <a:lnTo>
                    <a:pt x="27865" y="343"/>
                  </a:lnTo>
                  <a:lnTo>
                    <a:pt x="27154" y="475"/>
                  </a:lnTo>
                  <a:lnTo>
                    <a:pt x="26444" y="632"/>
                  </a:lnTo>
                  <a:lnTo>
                    <a:pt x="25746" y="803"/>
                  </a:lnTo>
                  <a:lnTo>
                    <a:pt x="25049" y="1001"/>
                  </a:lnTo>
                  <a:lnTo>
                    <a:pt x="24352" y="1211"/>
                  </a:lnTo>
                  <a:lnTo>
                    <a:pt x="23655" y="1448"/>
                  </a:lnTo>
                  <a:lnTo>
                    <a:pt x="22970" y="1711"/>
                  </a:lnTo>
                  <a:lnTo>
                    <a:pt x="22286" y="2001"/>
                  </a:lnTo>
                  <a:lnTo>
                    <a:pt x="21615" y="2303"/>
                  </a:lnTo>
                  <a:lnTo>
                    <a:pt x="20944" y="2619"/>
                  </a:lnTo>
                  <a:lnTo>
                    <a:pt x="20273" y="2961"/>
                  </a:lnTo>
                  <a:lnTo>
                    <a:pt x="19616" y="3329"/>
                  </a:lnTo>
                  <a:lnTo>
                    <a:pt x="18971" y="3724"/>
                  </a:lnTo>
                  <a:lnTo>
                    <a:pt x="18326" y="4132"/>
                  </a:lnTo>
                  <a:lnTo>
                    <a:pt x="17695" y="4566"/>
                  </a:lnTo>
                  <a:lnTo>
                    <a:pt x="17063" y="5013"/>
                  </a:lnTo>
                  <a:lnTo>
                    <a:pt x="16445" y="5487"/>
                  </a:lnTo>
                  <a:lnTo>
                    <a:pt x="15840" y="5987"/>
                  </a:lnTo>
                  <a:lnTo>
                    <a:pt x="15248" y="6500"/>
                  </a:lnTo>
                  <a:lnTo>
                    <a:pt x="14656" y="7053"/>
                  </a:lnTo>
                  <a:lnTo>
                    <a:pt x="14077" y="76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4709372" y="2170375"/>
              <a:ext cx="195284" cy="221079"/>
            </a:xfrm>
            <a:custGeom>
              <a:avLst/>
              <a:gdLst/>
              <a:ahLst/>
              <a:cxnLst/>
              <a:rect l="l" t="t" r="r" b="b"/>
              <a:pathLst>
                <a:path w="4777" h="5408" extrusionOk="0">
                  <a:moveTo>
                    <a:pt x="922" y="1"/>
                  </a:moveTo>
                  <a:lnTo>
                    <a:pt x="777" y="14"/>
                  </a:lnTo>
                  <a:lnTo>
                    <a:pt x="658" y="40"/>
                  </a:lnTo>
                  <a:lnTo>
                    <a:pt x="540" y="80"/>
                  </a:lnTo>
                  <a:lnTo>
                    <a:pt x="435" y="132"/>
                  </a:lnTo>
                  <a:lnTo>
                    <a:pt x="356" y="198"/>
                  </a:lnTo>
                  <a:lnTo>
                    <a:pt x="277" y="264"/>
                  </a:lnTo>
                  <a:lnTo>
                    <a:pt x="211" y="343"/>
                  </a:lnTo>
                  <a:lnTo>
                    <a:pt x="145" y="435"/>
                  </a:lnTo>
                  <a:lnTo>
                    <a:pt x="106" y="527"/>
                  </a:lnTo>
                  <a:lnTo>
                    <a:pt x="66" y="632"/>
                  </a:lnTo>
                  <a:lnTo>
                    <a:pt x="27" y="738"/>
                  </a:lnTo>
                  <a:lnTo>
                    <a:pt x="14" y="856"/>
                  </a:lnTo>
                  <a:lnTo>
                    <a:pt x="1" y="988"/>
                  </a:lnTo>
                  <a:lnTo>
                    <a:pt x="1" y="1106"/>
                  </a:lnTo>
                  <a:lnTo>
                    <a:pt x="14" y="1382"/>
                  </a:lnTo>
                  <a:lnTo>
                    <a:pt x="40" y="1672"/>
                  </a:lnTo>
                  <a:lnTo>
                    <a:pt x="106" y="1974"/>
                  </a:lnTo>
                  <a:lnTo>
                    <a:pt x="185" y="2290"/>
                  </a:lnTo>
                  <a:lnTo>
                    <a:pt x="290" y="2606"/>
                  </a:lnTo>
                  <a:lnTo>
                    <a:pt x="343" y="2764"/>
                  </a:lnTo>
                  <a:lnTo>
                    <a:pt x="408" y="2908"/>
                  </a:lnTo>
                  <a:lnTo>
                    <a:pt x="487" y="3066"/>
                  </a:lnTo>
                  <a:lnTo>
                    <a:pt x="566" y="3211"/>
                  </a:lnTo>
                  <a:lnTo>
                    <a:pt x="751" y="3487"/>
                  </a:lnTo>
                  <a:lnTo>
                    <a:pt x="961" y="3750"/>
                  </a:lnTo>
                  <a:lnTo>
                    <a:pt x="1185" y="4000"/>
                  </a:lnTo>
                  <a:lnTo>
                    <a:pt x="1421" y="4224"/>
                  </a:lnTo>
                  <a:lnTo>
                    <a:pt x="1658" y="4434"/>
                  </a:lnTo>
                  <a:lnTo>
                    <a:pt x="1895" y="4632"/>
                  </a:lnTo>
                  <a:lnTo>
                    <a:pt x="2132" y="4803"/>
                  </a:lnTo>
                  <a:lnTo>
                    <a:pt x="2356" y="4961"/>
                  </a:lnTo>
                  <a:lnTo>
                    <a:pt x="2737" y="5197"/>
                  </a:lnTo>
                  <a:lnTo>
                    <a:pt x="2987" y="5355"/>
                  </a:lnTo>
                  <a:lnTo>
                    <a:pt x="3092" y="5408"/>
                  </a:lnTo>
                  <a:lnTo>
                    <a:pt x="4776" y="3724"/>
                  </a:lnTo>
                  <a:lnTo>
                    <a:pt x="4724" y="3619"/>
                  </a:lnTo>
                  <a:lnTo>
                    <a:pt x="4684" y="3513"/>
                  </a:lnTo>
                  <a:lnTo>
                    <a:pt x="4632" y="3303"/>
                  </a:lnTo>
                  <a:lnTo>
                    <a:pt x="4592" y="3092"/>
                  </a:lnTo>
                  <a:lnTo>
                    <a:pt x="4579" y="2882"/>
                  </a:lnTo>
                  <a:lnTo>
                    <a:pt x="4553" y="2461"/>
                  </a:lnTo>
                  <a:lnTo>
                    <a:pt x="4526" y="2251"/>
                  </a:lnTo>
                  <a:lnTo>
                    <a:pt x="4487" y="2040"/>
                  </a:lnTo>
                  <a:lnTo>
                    <a:pt x="4421" y="1830"/>
                  </a:lnTo>
                  <a:lnTo>
                    <a:pt x="4382" y="1724"/>
                  </a:lnTo>
                  <a:lnTo>
                    <a:pt x="4316" y="1619"/>
                  </a:lnTo>
                  <a:lnTo>
                    <a:pt x="4250" y="1514"/>
                  </a:lnTo>
                  <a:lnTo>
                    <a:pt x="4184" y="1409"/>
                  </a:lnTo>
                  <a:lnTo>
                    <a:pt x="4092" y="1303"/>
                  </a:lnTo>
                  <a:lnTo>
                    <a:pt x="3987" y="1198"/>
                  </a:lnTo>
                  <a:lnTo>
                    <a:pt x="3869" y="1093"/>
                  </a:lnTo>
                  <a:lnTo>
                    <a:pt x="3724" y="988"/>
                  </a:lnTo>
                  <a:lnTo>
                    <a:pt x="3579" y="882"/>
                  </a:lnTo>
                  <a:lnTo>
                    <a:pt x="3408" y="777"/>
                  </a:lnTo>
                  <a:lnTo>
                    <a:pt x="3224" y="672"/>
                  </a:lnTo>
                  <a:lnTo>
                    <a:pt x="3013" y="567"/>
                  </a:lnTo>
                  <a:lnTo>
                    <a:pt x="2777" y="461"/>
                  </a:lnTo>
                  <a:lnTo>
                    <a:pt x="2527" y="356"/>
                  </a:lnTo>
                  <a:lnTo>
                    <a:pt x="2277" y="264"/>
                  </a:lnTo>
                  <a:lnTo>
                    <a:pt x="2040" y="185"/>
                  </a:lnTo>
                  <a:lnTo>
                    <a:pt x="1816" y="119"/>
                  </a:lnTo>
                  <a:lnTo>
                    <a:pt x="1606" y="67"/>
                  </a:lnTo>
                  <a:lnTo>
                    <a:pt x="1408" y="27"/>
                  </a:lnTo>
                  <a:lnTo>
                    <a:pt x="1237" y="1"/>
                  </a:lnTo>
                  <a:close/>
                </a:path>
              </a:pathLst>
            </a:custGeom>
            <a:solidFill>
              <a:srgbClr val="F4A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4176953" y="2088656"/>
              <a:ext cx="123744" cy="104367"/>
            </a:xfrm>
            <a:custGeom>
              <a:avLst/>
              <a:gdLst/>
              <a:ahLst/>
              <a:cxnLst/>
              <a:rect l="l" t="t" r="r" b="b"/>
              <a:pathLst>
                <a:path w="3027" h="2553" extrusionOk="0">
                  <a:moveTo>
                    <a:pt x="2605" y="0"/>
                  </a:moveTo>
                  <a:lnTo>
                    <a:pt x="2500" y="13"/>
                  </a:lnTo>
                  <a:lnTo>
                    <a:pt x="2381" y="40"/>
                  </a:lnTo>
                  <a:lnTo>
                    <a:pt x="2105" y="118"/>
                  </a:lnTo>
                  <a:lnTo>
                    <a:pt x="1947" y="171"/>
                  </a:lnTo>
                  <a:lnTo>
                    <a:pt x="1803" y="237"/>
                  </a:lnTo>
                  <a:lnTo>
                    <a:pt x="1658" y="303"/>
                  </a:lnTo>
                  <a:lnTo>
                    <a:pt x="1526" y="382"/>
                  </a:lnTo>
                  <a:lnTo>
                    <a:pt x="1289" y="553"/>
                  </a:lnTo>
                  <a:lnTo>
                    <a:pt x="1066" y="737"/>
                  </a:lnTo>
                  <a:lnTo>
                    <a:pt x="868" y="934"/>
                  </a:lnTo>
                  <a:lnTo>
                    <a:pt x="697" y="1132"/>
                  </a:lnTo>
                  <a:lnTo>
                    <a:pt x="553" y="1342"/>
                  </a:lnTo>
                  <a:lnTo>
                    <a:pt x="421" y="1539"/>
                  </a:lnTo>
                  <a:lnTo>
                    <a:pt x="316" y="1737"/>
                  </a:lnTo>
                  <a:lnTo>
                    <a:pt x="224" y="1934"/>
                  </a:lnTo>
                  <a:lnTo>
                    <a:pt x="145" y="2092"/>
                  </a:lnTo>
                  <a:lnTo>
                    <a:pt x="92" y="2250"/>
                  </a:lnTo>
                  <a:lnTo>
                    <a:pt x="26" y="2473"/>
                  </a:lnTo>
                  <a:lnTo>
                    <a:pt x="0" y="2552"/>
                  </a:lnTo>
                  <a:lnTo>
                    <a:pt x="2671" y="1237"/>
                  </a:lnTo>
                  <a:lnTo>
                    <a:pt x="2710" y="1171"/>
                  </a:lnTo>
                  <a:lnTo>
                    <a:pt x="2816" y="987"/>
                  </a:lnTo>
                  <a:lnTo>
                    <a:pt x="2934" y="737"/>
                  </a:lnTo>
                  <a:lnTo>
                    <a:pt x="2973" y="605"/>
                  </a:lnTo>
                  <a:lnTo>
                    <a:pt x="3013" y="474"/>
                  </a:lnTo>
                  <a:lnTo>
                    <a:pt x="3026" y="342"/>
                  </a:lnTo>
                  <a:lnTo>
                    <a:pt x="3026" y="224"/>
                  </a:lnTo>
                  <a:lnTo>
                    <a:pt x="3000" y="171"/>
                  </a:lnTo>
                  <a:lnTo>
                    <a:pt x="2973" y="132"/>
                  </a:lnTo>
                  <a:lnTo>
                    <a:pt x="2947" y="92"/>
                  </a:lnTo>
                  <a:lnTo>
                    <a:pt x="2894" y="53"/>
                  </a:lnTo>
                  <a:lnTo>
                    <a:pt x="2842" y="26"/>
                  </a:lnTo>
                  <a:lnTo>
                    <a:pt x="2776" y="13"/>
                  </a:lnTo>
                  <a:lnTo>
                    <a:pt x="2697"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4596993" y="2986791"/>
              <a:ext cx="503969" cy="274877"/>
            </a:xfrm>
            <a:custGeom>
              <a:avLst/>
              <a:gdLst/>
              <a:ahLst/>
              <a:cxnLst/>
              <a:rect l="l" t="t" r="r" b="b"/>
              <a:pathLst>
                <a:path w="12328" h="6724" extrusionOk="0">
                  <a:moveTo>
                    <a:pt x="12327" y="1"/>
                  </a:moveTo>
                  <a:lnTo>
                    <a:pt x="12064" y="145"/>
                  </a:lnTo>
                  <a:lnTo>
                    <a:pt x="11762" y="303"/>
                  </a:lnTo>
                  <a:lnTo>
                    <a:pt x="11341" y="514"/>
                  </a:lnTo>
                  <a:lnTo>
                    <a:pt x="10814" y="751"/>
                  </a:lnTo>
                  <a:lnTo>
                    <a:pt x="10196" y="1014"/>
                  </a:lnTo>
                  <a:lnTo>
                    <a:pt x="9486" y="1277"/>
                  </a:lnTo>
                  <a:lnTo>
                    <a:pt x="9091" y="1408"/>
                  </a:lnTo>
                  <a:lnTo>
                    <a:pt x="8683" y="1540"/>
                  </a:lnTo>
                  <a:lnTo>
                    <a:pt x="8249" y="1672"/>
                  </a:lnTo>
                  <a:lnTo>
                    <a:pt x="7802" y="1803"/>
                  </a:lnTo>
                  <a:lnTo>
                    <a:pt x="7341" y="1922"/>
                  </a:lnTo>
                  <a:lnTo>
                    <a:pt x="6854" y="2027"/>
                  </a:lnTo>
                  <a:lnTo>
                    <a:pt x="6354" y="2132"/>
                  </a:lnTo>
                  <a:lnTo>
                    <a:pt x="5841" y="2224"/>
                  </a:lnTo>
                  <a:lnTo>
                    <a:pt x="5302" y="2303"/>
                  </a:lnTo>
                  <a:lnTo>
                    <a:pt x="4763" y="2369"/>
                  </a:lnTo>
                  <a:lnTo>
                    <a:pt x="4197" y="2421"/>
                  </a:lnTo>
                  <a:lnTo>
                    <a:pt x="3631" y="2448"/>
                  </a:lnTo>
                  <a:lnTo>
                    <a:pt x="3052" y="2474"/>
                  </a:lnTo>
                  <a:lnTo>
                    <a:pt x="2460" y="2474"/>
                  </a:lnTo>
                  <a:lnTo>
                    <a:pt x="1855" y="2448"/>
                  </a:lnTo>
                  <a:lnTo>
                    <a:pt x="1237" y="2408"/>
                  </a:lnTo>
                  <a:lnTo>
                    <a:pt x="618" y="2343"/>
                  </a:lnTo>
                  <a:lnTo>
                    <a:pt x="0" y="2250"/>
                  </a:lnTo>
                  <a:lnTo>
                    <a:pt x="3355" y="6723"/>
                  </a:lnTo>
                  <a:lnTo>
                    <a:pt x="8407" y="5053"/>
                  </a:lnTo>
                  <a:lnTo>
                    <a:pt x="123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4802946" y="2986791"/>
              <a:ext cx="733101" cy="801943"/>
            </a:xfrm>
            <a:custGeom>
              <a:avLst/>
              <a:gdLst/>
              <a:ahLst/>
              <a:cxnLst/>
              <a:rect l="l" t="t" r="r" b="b"/>
              <a:pathLst>
                <a:path w="17933" h="19617" extrusionOk="0">
                  <a:moveTo>
                    <a:pt x="7158" y="1"/>
                  </a:moveTo>
                  <a:lnTo>
                    <a:pt x="6697" y="435"/>
                  </a:lnTo>
                  <a:lnTo>
                    <a:pt x="6171" y="882"/>
                  </a:lnTo>
                  <a:lnTo>
                    <a:pt x="5618" y="1330"/>
                  </a:lnTo>
                  <a:lnTo>
                    <a:pt x="5040" y="1790"/>
                  </a:lnTo>
                  <a:lnTo>
                    <a:pt x="4448" y="2250"/>
                  </a:lnTo>
                  <a:lnTo>
                    <a:pt x="3855" y="2698"/>
                  </a:lnTo>
                  <a:lnTo>
                    <a:pt x="2698" y="3553"/>
                  </a:lnTo>
                  <a:lnTo>
                    <a:pt x="1645" y="4303"/>
                  </a:lnTo>
                  <a:lnTo>
                    <a:pt x="790" y="4895"/>
                  </a:lnTo>
                  <a:lnTo>
                    <a:pt x="1" y="5421"/>
                  </a:lnTo>
                  <a:lnTo>
                    <a:pt x="7842" y="19616"/>
                  </a:lnTo>
                  <a:lnTo>
                    <a:pt x="8210" y="19353"/>
                  </a:lnTo>
                  <a:lnTo>
                    <a:pt x="8565" y="19077"/>
                  </a:lnTo>
                  <a:lnTo>
                    <a:pt x="9249" y="18538"/>
                  </a:lnTo>
                  <a:lnTo>
                    <a:pt x="9907" y="17972"/>
                  </a:lnTo>
                  <a:lnTo>
                    <a:pt x="10539" y="17406"/>
                  </a:lnTo>
                  <a:lnTo>
                    <a:pt x="11131" y="16827"/>
                  </a:lnTo>
                  <a:lnTo>
                    <a:pt x="11697" y="16248"/>
                  </a:lnTo>
                  <a:lnTo>
                    <a:pt x="12223" y="15656"/>
                  </a:lnTo>
                  <a:lnTo>
                    <a:pt x="12736" y="15064"/>
                  </a:lnTo>
                  <a:lnTo>
                    <a:pt x="13209" y="14472"/>
                  </a:lnTo>
                  <a:lnTo>
                    <a:pt x="13657" y="13880"/>
                  </a:lnTo>
                  <a:lnTo>
                    <a:pt x="14091" y="13302"/>
                  </a:lnTo>
                  <a:lnTo>
                    <a:pt x="14486" y="12723"/>
                  </a:lnTo>
                  <a:lnTo>
                    <a:pt x="14854" y="12157"/>
                  </a:lnTo>
                  <a:lnTo>
                    <a:pt x="15209" y="11591"/>
                  </a:lnTo>
                  <a:lnTo>
                    <a:pt x="15538" y="11039"/>
                  </a:lnTo>
                  <a:lnTo>
                    <a:pt x="15828" y="10512"/>
                  </a:lnTo>
                  <a:lnTo>
                    <a:pt x="16104" y="9999"/>
                  </a:lnTo>
                  <a:lnTo>
                    <a:pt x="16367" y="9499"/>
                  </a:lnTo>
                  <a:lnTo>
                    <a:pt x="16604" y="9013"/>
                  </a:lnTo>
                  <a:lnTo>
                    <a:pt x="16814" y="8565"/>
                  </a:lnTo>
                  <a:lnTo>
                    <a:pt x="16998" y="8131"/>
                  </a:lnTo>
                  <a:lnTo>
                    <a:pt x="17169" y="7723"/>
                  </a:lnTo>
                  <a:lnTo>
                    <a:pt x="17459" y="7013"/>
                  </a:lnTo>
                  <a:lnTo>
                    <a:pt x="17669" y="6421"/>
                  </a:lnTo>
                  <a:lnTo>
                    <a:pt x="17827" y="5974"/>
                  </a:lnTo>
                  <a:lnTo>
                    <a:pt x="17932" y="5605"/>
                  </a:lnTo>
                  <a:lnTo>
                    <a:pt x="17932" y="5605"/>
                  </a:lnTo>
                  <a:lnTo>
                    <a:pt x="17696" y="5632"/>
                  </a:lnTo>
                  <a:lnTo>
                    <a:pt x="17459" y="5645"/>
                  </a:lnTo>
                  <a:lnTo>
                    <a:pt x="17222" y="5645"/>
                  </a:lnTo>
                  <a:lnTo>
                    <a:pt x="16985" y="5632"/>
                  </a:lnTo>
                  <a:lnTo>
                    <a:pt x="16735" y="5618"/>
                  </a:lnTo>
                  <a:lnTo>
                    <a:pt x="16498" y="5592"/>
                  </a:lnTo>
                  <a:lnTo>
                    <a:pt x="16025" y="5526"/>
                  </a:lnTo>
                  <a:lnTo>
                    <a:pt x="15538" y="5421"/>
                  </a:lnTo>
                  <a:lnTo>
                    <a:pt x="15064" y="5303"/>
                  </a:lnTo>
                  <a:lnTo>
                    <a:pt x="14591" y="5145"/>
                  </a:lnTo>
                  <a:lnTo>
                    <a:pt x="14117" y="4974"/>
                  </a:lnTo>
                  <a:lnTo>
                    <a:pt x="13657" y="4776"/>
                  </a:lnTo>
                  <a:lnTo>
                    <a:pt x="13196" y="4553"/>
                  </a:lnTo>
                  <a:lnTo>
                    <a:pt x="12749" y="4329"/>
                  </a:lnTo>
                  <a:lnTo>
                    <a:pt x="12302" y="4079"/>
                  </a:lnTo>
                  <a:lnTo>
                    <a:pt x="11868" y="3829"/>
                  </a:lnTo>
                  <a:lnTo>
                    <a:pt x="11447" y="3566"/>
                  </a:lnTo>
                  <a:lnTo>
                    <a:pt x="11052" y="3290"/>
                  </a:lnTo>
                  <a:lnTo>
                    <a:pt x="10657" y="3013"/>
                  </a:lnTo>
                  <a:lnTo>
                    <a:pt x="10276" y="2737"/>
                  </a:lnTo>
                  <a:lnTo>
                    <a:pt x="9907" y="2461"/>
                  </a:lnTo>
                  <a:lnTo>
                    <a:pt x="9236" y="1922"/>
                  </a:lnTo>
                  <a:lnTo>
                    <a:pt x="8644" y="1422"/>
                  </a:lnTo>
                  <a:lnTo>
                    <a:pt x="8131" y="961"/>
                  </a:lnTo>
                  <a:lnTo>
                    <a:pt x="7723" y="566"/>
                  </a:lnTo>
                  <a:lnTo>
                    <a:pt x="7421" y="264"/>
                  </a:lnTo>
                  <a:lnTo>
                    <a:pt x="71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4802946" y="2986791"/>
              <a:ext cx="733101" cy="801943"/>
            </a:xfrm>
            <a:custGeom>
              <a:avLst/>
              <a:gdLst/>
              <a:ahLst/>
              <a:cxnLst/>
              <a:rect l="l" t="t" r="r" b="b"/>
              <a:pathLst>
                <a:path w="17933" h="19617" fill="none" extrusionOk="0">
                  <a:moveTo>
                    <a:pt x="17932" y="5605"/>
                  </a:moveTo>
                  <a:lnTo>
                    <a:pt x="17932" y="5605"/>
                  </a:lnTo>
                  <a:lnTo>
                    <a:pt x="17827" y="5974"/>
                  </a:lnTo>
                  <a:lnTo>
                    <a:pt x="17669" y="6421"/>
                  </a:lnTo>
                  <a:lnTo>
                    <a:pt x="17459" y="7013"/>
                  </a:lnTo>
                  <a:lnTo>
                    <a:pt x="17169" y="7723"/>
                  </a:lnTo>
                  <a:lnTo>
                    <a:pt x="16998" y="8131"/>
                  </a:lnTo>
                  <a:lnTo>
                    <a:pt x="16814" y="8565"/>
                  </a:lnTo>
                  <a:lnTo>
                    <a:pt x="16604" y="9013"/>
                  </a:lnTo>
                  <a:lnTo>
                    <a:pt x="16367" y="9499"/>
                  </a:lnTo>
                  <a:lnTo>
                    <a:pt x="16104" y="9999"/>
                  </a:lnTo>
                  <a:lnTo>
                    <a:pt x="15828" y="10512"/>
                  </a:lnTo>
                  <a:lnTo>
                    <a:pt x="15538" y="11039"/>
                  </a:lnTo>
                  <a:lnTo>
                    <a:pt x="15209" y="11591"/>
                  </a:lnTo>
                  <a:lnTo>
                    <a:pt x="14854" y="12157"/>
                  </a:lnTo>
                  <a:lnTo>
                    <a:pt x="14486" y="12723"/>
                  </a:lnTo>
                  <a:lnTo>
                    <a:pt x="14091" y="13302"/>
                  </a:lnTo>
                  <a:lnTo>
                    <a:pt x="13657" y="13880"/>
                  </a:lnTo>
                  <a:lnTo>
                    <a:pt x="13209" y="14472"/>
                  </a:lnTo>
                  <a:lnTo>
                    <a:pt x="12736" y="15064"/>
                  </a:lnTo>
                  <a:lnTo>
                    <a:pt x="12223" y="15656"/>
                  </a:lnTo>
                  <a:lnTo>
                    <a:pt x="11697" y="16248"/>
                  </a:lnTo>
                  <a:lnTo>
                    <a:pt x="11131" y="16827"/>
                  </a:lnTo>
                  <a:lnTo>
                    <a:pt x="10539" y="17406"/>
                  </a:lnTo>
                  <a:lnTo>
                    <a:pt x="9907" y="17972"/>
                  </a:lnTo>
                  <a:lnTo>
                    <a:pt x="9249" y="18538"/>
                  </a:lnTo>
                  <a:lnTo>
                    <a:pt x="8565" y="19077"/>
                  </a:lnTo>
                  <a:lnTo>
                    <a:pt x="8210" y="19353"/>
                  </a:lnTo>
                  <a:lnTo>
                    <a:pt x="7842" y="19616"/>
                  </a:lnTo>
                  <a:lnTo>
                    <a:pt x="1" y="5421"/>
                  </a:lnTo>
                  <a:lnTo>
                    <a:pt x="1" y="5421"/>
                  </a:lnTo>
                  <a:lnTo>
                    <a:pt x="790" y="4895"/>
                  </a:lnTo>
                  <a:lnTo>
                    <a:pt x="1645" y="4303"/>
                  </a:lnTo>
                  <a:lnTo>
                    <a:pt x="2698" y="3553"/>
                  </a:lnTo>
                  <a:lnTo>
                    <a:pt x="3855" y="2698"/>
                  </a:lnTo>
                  <a:lnTo>
                    <a:pt x="4448" y="2250"/>
                  </a:lnTo>
                  <a:lnTo>
                    <a:pt x="5040" y="1790"/>
                  </a:lnTo>
                  <a:lnTo>
                    <a:pt x="5618" y="1330"/>
                  </a:lnTo>
                  <a:lnTo>
                    <a:pt x="6171" y="882"/>
                  </a:lnTo>
                  <a:lnTo>
                    <a:pt x="6697" y="435"/>
                  </a:lnTo>
                  <a:lnTo>
                    <a:pt x="7158" y="1"/>
                  </a:lnTo>
                  <a:lnTo>
                    <a:pt x="7158" y="1"/>
                  </a:lnTo>
                  <a:lnTo>
                    <a:pt x="7421" y="264"/>
                  </a:lnTo>
                  <a:lnTo>
                    <a:pt x="7723" y="566"/>
                  </a:lnTo>
                  <a:lnTo>
                    <a:pt x="8131" y="961"/>
                  </a:lnTo>
                  <a:lnTo>
                    <a:pt x="8644" y="1422"/>
                  </a:lnTo>
                  <a:lnTo>
                    <a:pt x="9236" y="1922"/>
                  </a:lnTo>
                  <a:lnTo>
                    <a:pt x="9907" y="2461"/>
                  </a:lnTo>
                  <a:lnTo>
                    <a:pt x="10276" y="2737"/>
                  </a:lnTo>
                  <a:lnTo>
                    <a:pt x="10657" y="3013"/>
                  </a:lnTo>
                  <a:lnTo>
                    <a:pt x="11052" y="3290"/>
                  </a:lnTo>
                  <a:lnTo>
                    <a:pt x="11447" y="3566"/>
                  </a:lnTo>
                  <a:lnTo>
                    <a:pt x="11868" y="3829"/>
                  </a:lnTo>
                  <a:lnTo>
                    <a:pt x="12302" y="4079"/>
                  </a:lnTo>
                  <a:lnTo>
                    <a:pt x="12749" y="4329"/>
                  </a:lnTo>
                  <a:lnTo>
                    <a:pt x="13196" y="4553"/>
                  </a:lnTo>
                  <a:lnTo>
                    <a:pt x="13657" y="4776"/>
                  </a:lnTo>
                  <a:lnTo>
                    <a:pt x="14117" y="4974"/>
                  </a:lnTo>
                  <a:lnTo>
                    <a:pt x="14591" y="5145"/>
                  </a:lnTo>
                  <a:lnTo>
                    <a:pt x="15064" y="5303"/>
                  </a:lnTo>
                  <a:lnTo>
                    <a:pt x="15538" y="5421"/>
                  </a:lnTo>
                  <a:lnTo>
                    <a:pt x="16025" y="5526"/>
                  </a:lnTo>
                  <a:lnTo>
                    <a:pt x="16498" y="5592"/>
                  </a:lnTo>
                  <a:lnTo>
                    <a:pt x="16735" y="5618"/>
                  </a:lnTo>
                  <a:lnTo>
                    <a:pt x="16985" y="5632"/>
                  </a:lnTo>
                  <a:lnTo>
                    <a:pt x="17222" y="5645"/>
                  </a:lnTo>
                  <a:lnTo>
                    <a:pt x="17459" y="5645"/>
                  </a:lnTo>
                  <a:lnTo>
                    <a:pt x="17696" y="5632"/>
                  </a:lnTo>
                  <a:lnTo>
                    <a:pt x="17932" y="56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5178877" y="2964225"/>
              <a:ext cx="366857" cy="274836"/>
            </a:xfrm>
            <a:custGeom>
              <a:avLst/>
              <a:gdLst/>
              <a:ahLst/>
              <a:cxnLst/>
              <a:rect l="l" t="t" r="r" b="b"/>
              <a:pathLst>
                <a:path w="8974" h="6723" extrusionOk="0">
                  <a:moveTo>
                    <a:pt x="5645" y="0"/>
                  </a:moveTo>
                  <a:lnTo>
                    <a:pt x="5369" y="79"/>
                  </a:lnTo>
                  <a:lnTo>
                    <a:pt x="4645" y="290"/>
                  </a:lnTo>
                  <a:lnTo>
                    <a:pt x="4171" y="447"/>
                  </a:lnTo>
                  <a:lnTo>
                    <a:pt x="3645" y="619"/>
                  </a:lnTo>
                  <a:lnTo>
                    <a:pt x="3093" y="829"/>
                  </a:lnTo>
                  <a:lnTo>
                    <a:pt x="2527" y="1040"/>
                  </a:lnTo>
                  <a:lnTo>
                    <a:pt x="1961" y="1276"/>
                  </a:lnTo>
                  <a:lnTo>
                    <a:pt x="1448" y="1526"/>
                  </a:lnTo>
                  <a:lnTo>
                    <a:pt x="1198" y="1658"/>
                  </a:lnTo>
                  <a:lnTo>
                    <a:pt x="974" y="1789"/>
                  </a:lnTo>
                  <a:lnTo>
                    <a:pt x="764" y="1921"/>
                  </a:lnTo>
                  <a:lnTo>
                    <a:pt x="567" y="2053"/>
                  </a:lnTo>
                  <a:lnTo>
                    <a:pt x="409" y="2184"/>
                  </a:lnTo>
                  <a:lnTo>
                    <a:pt x="264" y="2316"/>
                  </a:lnTo>
                  <a:lnTo>
                    <a:pt x="146" y="2460"/>
                  </a:lnTo>
                  <a:lnTo>
                    <a:pt x="67" y="2592"/>
                  </a:lnTo>
                  <a:lnTo>
                    <a:pt x="40" y="2658"/>
                  </a:lnTo>
                  <a:lnTo>
                    <a:pt x="14" y="2723"/>
                  </a:lnTo>
                  <a:lnTo>
                    <a:pt x="1" y="2789"/>
                  </a:lnTo>
                  <a:lnTo>
                    <a:pt x="1" y="2855"/>
                  </a:lnTo>
                  <a:lnTo>
                    <a:pt x="14" y="2921"/>
                  </a:lnTo>
                  <a:lnTo>
                    <a:pt x="27" y="2987"/>
                  </a:lnTo>
                  <a:lnTo>
                    <a:pt x="53" y="3039"/>
                  </a:lnTo>
                  <a:lnTo>
                    <a:pt x="93" y="3105"/>
                  </a:lnTo>
                  <a:lnTo>
                    <a:pt x="185" y="3237"/>
                  </a:lnTo>
                  <a:lnTo>
                    <a:pt x="317" y="3381"/>
                  </a:lnTo>
                  <a:lnTo>
                    <a:pt x="474" y="3526"/>
                  </a:lnTo>
                  <a:lnTo>
                    <a:pt x="646" y="3684"/>
                  </a:lnTo>
                  <a:lnTo>
                    <a:pt x="843" y="3855"/>
                  </a:lnTo>
                  <a:lnTo>
                    <a:pt x="1066" y="4026"/>
                  </a:lnTo>
                  <a:lnTo>
                    <a:pt x="1553" y="4368"/>
                  </a:lnTo>
                  <a:lnTo>
                    <a:pt x="2106" y="4723"/>
                  </a:lnTo>
                  <a:lnTo>
                    <a:pt x="2711" y="5078"/>
                  </a:lnTo>
                  <a:lnTo>
                    <a:pt x="3356" y="5407"/>
                  </a:lnTo>
                  <a:lnTo>
                    <a:pt x="4013" y="5736"/>
                  </a:lnTo>
                  <a:lnTo>
                    <a:pt x="4356" y="5881"/>
                  </a:lnTo>
                  <a:lnTo>
                    <a:pt x="4698" y="6026"/>
                  </a:lnTo>
                  <a:lnTo>
                    <a:pt x="5026" y="6157"/>
                  </a:lnTo>
                  <a:lnTo>
                    <a:pt x="5355" y="6276"/>
                  </a:lnTo>
                  <a:lnTo>
                    <a:pt x="5697" y="6381"/>
                  </a:lnTo>
                  <a:lnTo>
                    <a:pt x="6013" y="6473"/>
                  </a:lnTo>
                  <a:lnTo>
                    <a:pt x="6329" y="6565"/>
                  </a:lnTo>
                  <a:lnTo>
                    <a:pt x="6645" y="6631"/>
                  </a:lnTo>
                  <a:lnTo>
                    <a:pt x="6934" y="6670"/>
                  </a:lnTo>
                  <a:lnTo>
                    <a:pt x="7224" y="6710"/>
                  </a:lnTo>
                  <a:lnTo>
                    <a:pt x="7487" y="6723"/>
                  </a:lnTo>
                  <a:lnTo>
                    <a:pt x="7750" y="6710"/>
                  </a:lnTo>
                  <a:lnTo>
                    <a:pt x="7987" y="6683"/>
                  </a:lnTo>
                  <a:lnTo>
                    <a:pt x="8210" y="6631"/>
                  </a:lnTo>
                  <a:lnTo>
                    <a:pt x="8408" y="6565"/>
                  </a:lnTo>
                  <a:lnTo>
                    <a:pt x="8500" y="6512"/>
                  </a:lnTo>
                  <a:lnTo>
                    <a:pt x="8579" y="6460"/>
                  </a:lnTo>
                  <a:lnTo>
                    <a:pt x="8658" y="6407"/>
                  </a:lnTo>
                  <a:lnTo>
                    <a:pt x="8723" y="6341"/>
                  </a:lnTo>
                  <a:lnTo>
                    <a:pt x="8789" y="6276"/>
                  </a:lnTo>
                  <a:lnTo>
                    <a:pt x="8842" y="6197"/>
                  </a:lnTo>
                  <a:lnTo>
                    <a:pt x="8881" y="6118"/>
                  </a:lnTo>
                  <a:lnTo>
                    <a:pt x="8921" y="6026"/>
                  </a:lnTo>
                  <a:lnTo>
                    <a:pt x="8947" y="5947"/>
                  </a:lnTo>
                  <a:lnTo>
                    <a:pt x="8960" y="5841"/>
                  </a:lnTo>
                  <a:lnTo>
                    <a:pt x="8973" y="5644"/>
                  </a:lnTo>
                  <a:lnTo>
                    <a:pt x="8960" y="5434"/>
                  </a:lnTo>
                  <a:lnTo>
                    <a:pt x="8921" y="5197"/>
                  </a:lnTo>
                  <a:lnTo>
                    <a:pt x="8868" y="4960"/>
                  </a:lnTo>
                  <a:lnTo>
                    <a:pt x="8789" y="4697"/>
                  </a:lnTo>
                  <a:lnTo>
                    <a:pt x="8684" y="4447"/>
                  </a:lnTo>
                  <a:lnTo>
                    <a:pt x="8565" y="4171"/>
                  </a:lnTo>
                  <a:lnTo>
                    <a:pt x="8421" y="3894"/>
                  </a:lnTo>
                  <a:lnTo>
                    <a:pt x="8276" y="3618"/>
                  </a:lnTo>
                  <a:lnTo>
                    <a:pt x="8118" y="3342"/>
                  </a:lnTo>
                  <a:lnTo>
                    <a:pt x="7776" y="2789"/>
                  </a:lnTo>
                  <a:lnTo>
                    <a:pt x="7408" y="2250"/>
                  </a:lnTo>
                  <a:lnTo>
                    <a:pt x="7039" y="1737"/>
                  </a:lnTo>
                  <a:lnTo>
                    <a:pt x="6684" y="1263"/>
                  </a:lnTo>
                  <a:lnTo>
                    <a:pt x="6342" y="842"/>
                  </a:lnTo>
                  <a:lnTo>
                    <a:pt x="5842" y="224"/>
                  </a:lnTo>
                  <a:lnTo>
                    <a:pt x="5645" y="0"/>
                  </a:lnTo>
                  <a:close/>
                </a:path>
              </a:pathLst>
            </a:custGeom>
            <a:solidFill>
              <a:srgbClr val="7D7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7"/>
            <p:cNvSpPr/>
            <p:nvPr/>
          </p:nvSpPr>
          <p:spPr>
            <a:xfrm>
              <a:off x="5178877" y="2964225"/>
              <a:ext cx="366857" cy="274836"/>
            </a:xfrm>
            <a:custGeom>
              <a:avLst/>
              <a:gdLst/>
              <a:ahLst/>
              <a:cxnLst/>
              <a:rect l="l" t="t" r="r" b="b"/>
              <a:pathLst>
                <a:path w="8974" h="6723" fill="none" extrusionOk="0">
                  <a:moveTo>
                    <a:pt x="5645" y="0"/>
                  </a:moveTo>
                  <a:lnTo>
                    <a:pt x="5645" y="0"/>
                  </a:lnTo>
                  <a:lnTo>
                    <a:pt x="5842" y="224"/>
                  </a:lnTo>
                  <a:lnTo>
                    <a:pt x="6342" y="842"/>
                  </a:lnTo>
                  <a:lnTo>
                    <a:pt x="6684" y="1263"/>
                  </a:lnTo>
                  <a:lnTo>
                    <a:pt x="7039" y="1737"/>
                  </a:lnTo>
                  <a:lnTo>
                    <a:pt x="7408" y="2250"/>
                  </a:lnTo>
                  <a:lnTo>
                    <a:pt x="7776" y="2789"/>
                  </a:lnTo>
                  <a:lnTo>
                    <a:pt x="8118" y="3342"/>
                  </a:lnTo>
                  <a:lnTo>
                    <a:pt x="8276" y="3618"/>
                  </a:lnTo>
                  <a:lnTo>
                    <a:pt x="8421" y="3894"/>
                  </a:lnTo>
                  <a:lnTo>
                    <a:pt x="8565" y="4171"/>
                  </a:lnTo>
                  <a:lnTo>
                    <a:pt x="8684" y="4447"/>
                  </a:lnTo>
                  <a:lnTo>
                    <a:pt x="8789" y="4697"/>
                  </a:lnTo>
                  <a:lnTo>
                    <a:pt x="8868" y="4960"/>
                  </a:lnTo>
                  <a:lnTo>
                    <a:pt x="8921" y="5197"/>
                  </a:lnTo>
                  <a:lnTo>
                    <a:pt x="8960" y="5434"/>
                  </a:lnTo>
                  <a:lnTo>
                    <a:pt x="8973" y="5644"/>
                  </a:lnTo>
                  <a:lnTo>
                    <a:pt x="8960" y="5841"/>
                  </a:lnTo>
                  <a:lnTo>
                    <a:pt x="8947" y="5947"/>
                  </a:lnTo>
                  <a:lnTo>
                    <a:pt x="8921" y="6026"/>
                  </a:lnTo>
                  <a:lnTo>
                    <a:pt x="8881" y="6118"/>
                  </a:lnTo>
                  <a:lnTo>
                    <a:pt x="8842" y="6197"/>
                  </a:lnTo>
                  <a:lnTo>
                    <a:pt x="8789" y="6276"/>
                  </a:lnTo>
                  <a:lnTo>
                    <a:pt x="8723" y="6341"/>
                  </a:lnTo>
                  <a:lnTo>
                    <a:pt x="8658" y="6407"/>
                  </a:lnTo>
                  <a:lnTo>
                    <a:pt x="8579" y="6460"/>
                  </a:lnTo>
                  <a:lnTo>
                    <a:pt x="8579" y="6460"/>
                  </a:lnTo>
                  <a:lnTo>
                    <a:pt x="8500" y="6512"/>
                  </a:lnTo>
                  <a:lnTo>
                    <a:pt x="8408" y="6565"/>
                  </a:lnTo>
                  <a:lnTo>
                    <a:pt x="8210" y="6631"/>
                  </a:lnTo>
                  <a:lnTo>
                    <a:pt x="7987" y="6683"/>
                  </a:lnTo>
                  <a:lnTo>
                    <a:pt x="7750" y="6710"/>
                  </a:lnTo>
                  <a:lnTo>
                    <a:pt x="7487" y="6723"/>
                  </a:lnTo>
                  <a:lnTo>
                    <a:pt x="7224" y="6710"/>
                  </a:lnTo>
                  <a:lnTo>
                    <a:pt x="6934" y="6670"/>
                  </a:lnTo>
                  <a:lnTo>
                    <a:pt x="6645" y="6631"/>
                  </a:lnTo>
                  <a:lnTo>
                    <a:pt x="6329" y="6565"/>
                  </a:lnTo>
                  <a:lnTo>
                    <a:pt x="6013" y="6473"/>
                  </a:lnTo>
                  <a:lnTo>
                    <a:pt x="5697" y="6381"/>
                  </a:lnTo>
                  <a:lnTo>
                    <a:pt x="5355" y="6276"/>
                  </a:lnTo>
                  <a:lnTo>
                    <a:pt x="5026" y="6157"/>
                  </a:lnTo>
                  <a:lnTo>
                    <a:pt x="4698" y="6026"/>
                  </a:lnTo>
                  <a:lnTo>
                    <a:pt x="4356" y="5881"/>
                  </a:lnTo>
                  <a:lnTo>
                    <a:pt x="4013" y="5736"/>
                  </a:lnTo>
                  <a:lnTo>
                    <a:pt x="3356" y="5407"/>
                  </a:lnTo>
                  <a:lnTo>
                    <a:pt x="2711" y="5078"/>
                  </a:lnTo>
                  <a:lnTo>
                    <a:pt x="2106" y="4723"/>
                  </a:lnTo>
                  <a:lnTo>
                    <a:pt x="1553" y="4368"/>
                  </a:lnTo>
                  <a:lnTo>
                    <a:pt x="1066" y="4026"/>
                  </a:lnTo>
                  <a:lnTo>
                    <a:pt x="843" y="3855"/>
                  </a:lnTo>
                  <a:lnTo>
                    <a:pt x="646" y="3684"/>
                  </a:lnTo>
                  <a:lnTo>
                    <a:pt x="474" y="3526"/>
                  </a:lnTo>
                  <a:lnTo>
                    <a:pt x="317" y="3381"/>
                  </a:lnTo>
                  <a:lnTo>
                    <a:pt x="185" y="3237"/>
                  </a:lnTo>
                  <a:lnTo>
                    <a:pt x="93" y="3105"/>
                  </a:lnTo>
                  <a:lnTo>
                    <a:pt x="93" y="3105"/>
                  </a:lnTo>
                  <a:lnTo>
                    <a:pt x="53" y="3039"/>
                  </a:lnTo>
                  <a:lnTo>
                    <a:pt x="27" y="2987"/>
                  </a:lnTo>
                  <a:lnTo>
                    <a:pt x="14" y="2921"/>
                  </a:lnTo>
                  <a:lnTo>
                    <a:pt x="1" y="2855"/>
                  </a:lnTo>
                  <a:lnTo>
                    <a:pt x="1" y="2789"/>
                  </a:lnTo>
                  <a:lnTo>
                    <a:pt x="14" y="2723"/>
                  </a:lnTo>
                  <a:lnTo>
                    <a:pt x="40" y="2658"/>
                  </a:lnTo>
                  <a:lnTo>
                    <a:pt x="67" y="2592"/>
                  </a:lnTo>
                  <a:lnTo>
                    <a:pt x="146" y="2460"/>
                  </a:lnTo>
                  <a:lnTo>
                    <a:pt x="264" y="2316"/>
                  </a:lnTo>
                  <a:lnTo>
                    <a:pt x="409" y="2184"/>
                  </a:lnTo>
                  <a:lnTo>
                    <a:pt x="567" y="2053"/>
                  </a:lnTo>
                  <a:lnTo>
                    <a:pt x="764" y="1921"/>
                  </a:lnTo>
                  <a:lnTo>
                    <a:pt x="974" y="1789"/>
                  </a:lnTo>
                  <a:lnTo>
                    <a:pt x="1198" y="1658"/>
                  </a:lnTo>
                  <a:lnTo>
                    <a:pt x="1448" y="1526"/>
                  </a:lnTo>
                  <a:lnTo>
                    <a:pt x="1961" y="1276"/>
                  </a:lnTo>
                  <a:lnTo>
                    <a:pt x="2527" y="1040"/>
                  </a:lnTo>
                  <a:lnTo>
                    <a:pt x="3093" y="829"/>
                  </a:lnTo>
                  <a:lnTo>
                    <a:pt x="3645" y="619"/>
                  </a:lnTo>
                  <a:lnTo>
                    <a:pt x="4171" y="447"/>
                  </a:lnTo>
                  <a:lnTo>
                    <a:pt x="4645" y="290"/>
                  </a:lnTo>
                  <a:lnTo>
                    <a:pt x="5369" y="79"/>
                  </a:lnTo>
                  <a:lnTo>
                    <a:pt x="564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7"/>
            <p:cNvSpPr/>
            <p:nvPr/>
          </p:nvSpPr>
          <p:spPr>
            <a:xfrm>
              <a:off x="4765296" y="2299474"/>
              <a:ext cx="738497" cy="900873"/>
            </a:xfrm>
            <a:custGeom>
              <a:avLst/>
              <a:gdLst/>
              <a:ahLst/>
              <a:cxnLst/>
              <a:rect l="l" t="t" r="r" b="b"/>
              <a:pathLst>
                <a:path w="18065" h="22037" extrusionOk="0">
                  <a:moveTo>
                    <a:pt x="3053" y="0"/>
                  </a:moveTo>
                  <a:lnTo>
                    <a:pt x="1514" y="711"/>
                  </a:lnTo>
                  <a:lnTo>
                    <a:pt x="1" y="1434"/>
                  </a:lnTo>
                  <a:lnTo>
                    <a:pt x="264" y="2105"/>
                  </a:lnTo>
                  <a:lnTo>
                    <a:pt x="646" y="3026"/>
                  </a:lnTo>
                  <a:lnTo>
                    <a:pt x="1145" y="4184"/>
                  </a:lnTo>
                  <a:lnTo>
                    <a:pt x="1737" y="5513"/>
                  </a:lnTo>
                  <a:lnTo>
                    <a:pt x="2422" y="6986"/>
                  </a:lnTo>
                  <a:lnTo>
                    <a:pt x="2790" y="7776"/>
                  </a:lnTo>
                  <a:lnTo>
                    <a:pt x="3185" y="8578"/>
                  </a:lnTo>
                  <a:lnTo>
                    <a:pt x="3606" y="9394"/>
                  </a:lnTo>
                  <a:lnTo>
                    <a:pt x="4027" y="10223"/>
                  </a:lnTo>
                  <a:lnTo>
                    <a:pt x="4474" y="11051"/>
                  </a:lnTo>
                  <a:lnTo>
                    <a:pt x="4934" y="11893"/>
                  </a:lnTo>
                  <a:lnTo>
                    <a:pt x="5421" y="12735"/>
                  </a:lnTo>
                  <a:lnTo>
                    <a:pt x="5908" y="13551"/>
                  </a:lnTo>
                  <a:lnTo>
                    <a:pt x="6408" y="14367"/>
                  </a:lnTo>
                  <a:lnTo>
                    <a:pt x="6921" y="15169"/>
                  </a:lnTo>
                  <a:lnTo>
                    <a:pt x="7447" y="15945"/>
                  </a:lnTo>
                  <a:lnTo>
                    <a:pt x="7987" y="16695"/>
                  </a:lnTo>
                  <a:lnTo>
                    <a:pt x="8539" y="17406"/>
                  </a:lnTo>
                  <a:lnTo>
                    <a:pt x="9092" y="18090"/>
                  </a:lnTo>
                  <a:lnTo>
                    <a:pt x="9368" y="18406"/>
                  </a:lnTo>
                  <a:lnTo>
                    <a:pt x="9644" y="18721"/>
                  </a:lnTo>
                  <a:lnTo>
                    <a:pt x="9921" y="19024"/>
                  </a:lnTo>
                  <a:lnTo>
                    <a:pt x="10210" y="19313"/>
                  </a:lnTo>
                  <a:lnTo>
                    <a:pt x="10499" y="19590"/>
                  </a:lnTo>
                  <a:lnTo>
                    <a:pt x="10776" y="19853"/>
                  </a:lnTo>
                  <a:lnTo>
                    <a:pt x="11065" y="20103"/>
                  </a:lnTo>
                  <a:lnTo>
                    <a:pt x="11355" y="20340"/>
                  </a:lnTo>
                  <a:lnTo>
                    <a:pt x="11644" y="20550"/>
                  </a:lnTo>
                  <a:lnTo>
                    <a:pt x="11920" y="20761"/>
                  </a:lnTo>
                  <a:lnTo>
                    <a:pt x="12210" y="20945"/>
                  </a:lnTo>
                  <a:lnTo>
                    <a:pt x="12499" y="21116"/>
                  </a:lnTo>
                  <a:lnTo>
                    <a:pt x="12789" y="21260"/>
                  </a:lnTo>
                  <a:lnTo>
                    <a:pt x="13078" y="21392"/>
                  </a:lnTo>
                  <a:lnTo>
                    <a:pt x="13367" y="21510"/>
                  </a:lnTo>
                  <a:lnTo>
                    <a:pt x="13657" y="21603"/>
                  </a:lnTo>
                  <a:lnTo>
                    <a:pt x="14078" y="21721"/>
                  </a:lnTo>
                  <a:lnTo>
                    <a:pt x="14473" y="21826"/>
                  </a:lnTo>
                  <a:lnTo>
                    <a:pt x="14854" y="21892"/>
                  </a:lnTo>
                  <a:lnTo>
                    <a:pt x="15196" y="21958"/>
                  </a:lnTo>
                  <a:lnTo>
                    <a:pt x="15512" y="21997"/>
                  </a:lnTo>
                  <a:lnTo>
                    <a:pt x="15814" y="22024"/>
                  </a:lnTo>
                  <a:lnTo>
                    <a:pt x="16091" y="22037"/>
                  </a:lnTo>
                  <a:lnTo>
                    <a:pt x="16341" y="22024"/>
                  </a:lnTo>
                  <a:lnTo>
                    <a:pt x="16577" y="22010"/>
                  </a:lnTo>
                  <a:lnTo>
                    <a:pt x="16788" y="21971"/>
                  </a:lnTo>
                  <a:lnTo>
                    <a:pt x="16985" y="21918"/>
                  </a:lnTo>
                  <a:lnTo>
                    <a:pt x="17156" y="21866"/>
                  </a:lnTo>
                  <a:lnTo>
                    <a:pt x="17314" y="21787"/>
                  </a:lnTo>
                  <a:lnTo>
                    <a:pt x="17459" y="21708"/>
                  </a:lnTo>
                  <a:lnTo>
                    <a:pt x="17577" y="21616"/>
                  </a:lnTo>
                  <a:lnTo>
                    <a:pt x="17683" y="21510"/>
                  </a:lnTo>
                  <a:lnTo>
                    <a:pt x="17775" y="21405"/>
                  </a:lnTo>
                  <a:lnTo>
                    <a:pt x="17854" y="21287"/>
                  </a:lnTo>
                  <a:lnTo>
                    <a:pt x="17919" y="21168"/>
                  </a:lnTo>
                  <a:lnTo>
                    <a:pt x="17972" y="21037"/>
                  </a:lnTo>
                  <a:lnTo>
                    <a:pt x="18011" y="20905"/>
                  </a:lnTo>
                  <a:lnTo>
                    <a:pt x="18038" y="20761"/>
                  </a:lnTo>
                  <a:lnTo>
                    <a:pt x="18064" y="20616"/>
                  </a:lnTo>
                  <a:lnTo>
                    <a:pt x="18064" y="20471"/>
                  </a:lnTo>
                  <a:lnTo>
                    <a:pt x="18064" y="20326"/>
                  </a:lnTo>
                  <a:lnTo>
                    <a:pt x="18064" y="20169"/>
                  </a:lnTo>
                  <a:lnTo>
                    <a:pt x="18025" y="19866"/>
                  </a:lnTo>
                  <a:lnTo>
                    <a:pt x="17959" y="19577"/>
                  </a:lnTo>
                  <a:lnTo>
                    <a:pt x="17893" y="19287"/>
                  </a:lnTo>
                  <a:lnTo>
                    <a:pt x="17722" y="18682"/>
                  </a:lnTo>
                  <a:lnTo>
                    <a:pt x="17577" y="18064"/>
                  </a:lnTo>
                  <a:lnTo>
                    <a:pt x="17446" y="17432"/>
                  </a:lnTo>
                  <a:lnTo>
                    <a:pt x="17327" y="16814"/>
                  </a:lnTo>
                  <a:lnTo>
                    <a:pt x="17275" y="16537"/>
                  </a:lnTo>
                  <a:lnTo>
                    <a:pt x="17209" y="16248"/>
                  </a:lnTo>
                  <a:lnTo>
                    <a:pt x="17117" y="15932"/>
                  </a:lnTo>
                  <a:lnTo>
                    <a:pt x="16998" y="15590"/>
                  </a:lnTo>
                  <a:lnTo>
                    <a:pt x="16867" y="15222"/>
                  </a:lnTo>
                  <a:lnTo>
                    <a:pt x="16709" y="14840"/>
                  </a:lnTo>
                  <a:lnTo>
                    <a:pt x="16525" y="14432"/>
                  </a:lnTo>
                  <a:lnTo>
                    <a:pt x="16301" y="14011"/>
                  </a:lnTo>
                  <a:lnTo>
                    <a:pt x="16064" y="13564"/>
                  </a:lnTo>
                  <a:lnTo>
                    <a:pt x="15775" y="13104"/>
                  </a:lnTo>
                  <a:lnTo>
                    <a:pt x="15459" y="12617"/>
                  </a:lnTo>
                  <a:lnTo>
                    <a:pt x="15104" y="12117"/>
                  </a:lnTo>
                  <a:lnTo>
                    <a:pt x="14722" y="11591"/>
                  </a:lnTo>
                  <a:lnTo>
                    <a:pt x="14288" y="11051"/>
                  </a:lnTo>
                  <a:lnTo>
                    <a:pt x="13802" y="10499"/>
                  </a:lnTo>
                  <a:lnTo>
                    <a:pt x="13275" y="9933"/>
                  </a:lnTo>
                  <a:lnTo>
                    <a:pt x="12618" y="9236"/>
                  </a:lnTo>
                  <a:lnTo>
                    <a:pt x="11947" y="8539"/>
                  </a:lnTo>
                  <a:lnTo>
                    <a:pt x="10539" y="7131"/>
                  </a:lnTo>
                  <a:lnTo>
                    <a:pt x="9105" y="5723"/>
                  </a:lnTo>
                  <a:lnTo>
                    <a:pt x="7697" y="4355"/>
                  </a:lnTo>
                  <a:lnTo>
                    <a:pt x="6342" y="3066"/>
                  </a:lnTo>
                  <a:lnTo>
                    <a:pt x="5092" y="1895"/>
                  </a:lnTo>
                  <a:lnTo>
                    <a:pt x="3053" y="0"/>
                  </a:lnTo>
                  <a:close/>
                </a:path>
              </a:pathLst>
            </a:custGeom>
            <a:solidFill>
              <a:srgbClr val="F4A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4765296" y="2299474"/>
              <a:ext cx="738497" cy="900873"/>
            </a:xfrm>
            <a:custGeom>
              <a:avLst/>
              <a:gdLst/>
              <a:ahLst/>
              <a:cxnLst/>
              <a:rect l="l" t="t" r="r" b="b"/>
              <a:pathLst>
                <a:path w="18065" h="22037" fill="none" extrusionOk="0">
                  <a:moveTo>
                    <a:pt x="3053" y="0"/>
                  </a:moveTo>
                  <a:lnTo>
                    <a:pt x="3053" y="0"/>
                  </a:lnTo>
                  <a:lnTo>
                    <a:pt x="5092" y="1895"/>
                  </a:lnTo>
                  <a:lnTo>
                    <a:pt x="6342" y="3066"/>
                  </a:lnTo>
                  <a:lnTo>
                    <a:pt x="7697" y="4355"/>
                  </a:lnTo>
                  <a:lnTo>
                    <a:pt x="9105" y="5723"/>
                  </a:lnTo>
                  <a:lnTo>
                    <a:pt x="10539" y="7131"/>
                  </a:lnTo>
                  <a:lnTo>
                    <a:pt x="11947" y="8539"/>
                  </a:lnTo>
                  <a:lnTo>
                    <a:pt x="12618" y="9236"/>
                  </a:lnTo>
                  <a:lnTo>
                    <a:pt x="13275" y="9933"/>
                  </a:lnTo>
                  <a:lnTo>
                    <a:pt x="13275" y="9933"/>
                  </a:lnTo>
                  <a:lnTo>
                    <a:pt x="13802" y="10499"/>
                  </a:lnTo>
                  <a:lnTo>
                    <a:pt x="14288" y="11051"/>
                  </a:lnTo>
                  <a:lnTo>
                    <a:pt x="14722" y="11591"/>
                  </a:lnTo>
                  <a:lnTo>
                    <a:pt x="15104" y="12117"/>
                  </a:lnTo>
                  <a:lnTo>
                    <a:pt x="15459" y="12617"/>
                  </a:lnTo>
                  <a:lnTo>
                    <a:pt x="15775" y="13104"/>
                  </a:lnTo>
                  <a:lnTo>
                    <a:pt x="16064" y="13564"/>
                  </a:lnTo>
                  <a:lnTo>
                    <a:pt x="16301" y="14011"/>
                  </a:lnTo>
                  <a:lnTo>
                    <a:pt x="16525" y="14432"/>
                  </a:lnTo>
                  <a:lnTo>
                    <a:pt x="16709" y="14840"/>
                  </a:lnTo>
                  <a:lnTo>
                    <a:pt x="16867" y="15222"/>
                  </a:lnTo>
                  <a:lnTo>
                    <a:pt x="16998" y="15590"/>
                  </a:lnTo>
                  <a:lnTo>
                    <a:pt x="17117" y="15932"/>
                  </a:lnTo>
                  <a:lnTo>
                    <a:pt x="17209" y="16248"/>
                  </a:lnTo>
                  <a:lnTo>
                    <a:pt x="17275" y="16537"/>
                  </a:lnTo>
                  <a:lnTo>
                    <a:pt x="17327" y="16814"/>
                  </a:lnTo>
                  <a:lnTo>
                    <a:pt x="17327" y="16814"/>
                  </a:lnTo>
                  <a:lnTo>
                    <a:pt x="17446" y="17432"/>
                  </a:lnTo>
                  <a:lnTo>
                    <a:pt x="17577" y="18064"/>
                  </a:lnTo>
                  <a:lnTo>
                    <a:pt x="17722" y="18682"/>
                  </a:lnTo>
                  <a:lnTo>
                    <a:pt x="17893" y="19287"/>
                  </a:lnTo>
                  <a:lnTo>
                    <a:pt x="17893" y="19287"/>
                  </a:lnTo>
                  <a:lnTo>
                    <a:pt x="17959" y="19577"/>
                  </a:lnTo>
                  <a:lnTo>
                    <a:pt x="18025" y="19866"/>
                  </a:lnTo>
                  <a:lnTo>
                    <a:pt x="18064" y="20169"/>
                  </a:lnTo>
                  <a:lnTo>
                    <a:pt x="18064" y="20326"/>
                  </a:lnTo>
                  <a:lnTo>
                    <a:pt x="18064" y="20471"/>
                  </a:lnTo>
                  <a:lnTo>
                    <a:pt x="18064" y="20616"/>
                  </a:lnTo>
                  <a:lnTo>
                    <a:pt x="18038" y="20761"/>
                  </a:lnTo>
                  <a:lnTo>
                    <a:pt x="18011" y="20905"/>
                  </a:lnTo>
                  <a:lnTo>
                    <a:pt x="17972" y="21037"/>
                  </a:lnTo>
                  <a:lnTo>
                    <a:pt x="17919" y="21168"/>
                  </a:lnTo>
                  <a:lnTo>
                    <a:pt x="17854" y="21287"/>
                  </a:lnTo>
                  <a:lnTo>
                    <a:pt x="17775" y="21405"/>
                  </a:lnTo>
                  <a:lnTo>
                    <a:pt x="17683" y="21510"/>
                  </a:lnTo>
                  <a:lnTo>
                    <a:pt x="17577" y="21616"/>
                  </a:lnTo>
                  <a:lnTo>
                    <a:pt x="17459" y="21708"/>
                  </a:lnTo>
                  <a:lnTo>
                    <a:pt x="17314" y="21787"/>
                  </a:lnTo>
                  <a:lnTo>
                    <a:pt x="17156" y="21866"/>
                  </a:lnTo>
                  <a:lnTo>
                    <a:pt x="16985" y="21918"/>
                  </a:lnTo>
                  <a:lnTo>
                    <a:pt x="16788" y="21971"/>
                  </a:lnTo>
                  <a:lnTo>
                    <a:pt x="16577" y="22010"/>
                  </a:lnTo>
                  <a:lnTo>
                    <a:pt x="16341" y="22024"/>
                  </a:lnTo>
                  <a:lnTo>
                    <a:pt x="16091" y="22037"/>
                  </a:lnTo>
                  <a:lnTo>
                    <a:pt x="15814" y="22024"/>
                  </a:lnTo>
                  <a:lnTo>
                    <a:pt x="15512" y="21997"/>
                  </a:lnTo>
                  <a:lnTo>
                    <a:pt x="15196" y="21958"/>
                  </a:lnTo>
                  <a:lnTo>
                    <a:pt x="14854" y="21892"/>
                  </a:lnTo>
                  <a:lnTo>
                    <a:pt x="14473" y="21826"/>
                  </a:lnTo>
                  <a:lnTo>
                    <a:pt x="14078" y="21721"/>
                  </a:lnTo>
                  <a:lnTo>
                    <a:pt x="13657" y="21603"/>
                  </a:lnTo>
                  <a:lnTo>
                    <a:pt x="13657" y="21603"/>
                  </a:lnTo>
                  <a:lnTo>
                    <a:pt x="13367" y="21510"/>
                  </a:lnTo>
                  <a:lnTo>
                    <a:pt x="13078" y="21392"/>
                  </a:lnTo>
                  <a:lnTo>
                    <a:pt x="12789" y="21260"/>
                  </a:lnTo>
                  <a:lnTo>
                    <a:pt x="12499" y="21116"/>
                  </a:lnTo>
                  <a:lnTo>
                    <a:pt x="12210" y="20945"/>
                  </a:lnTo>
                  <a:lnTo>
                    <a:pt x="11920" y="20761"/>
                  </a:lnTo>
                  <a:lnTo>
                    <a:pt x="11644" y="20550"/>
                  </a:lnTo>
                  <a:lnTo>
                    <a:pt x="11355" y="20340"/>
                  </a:lnTo>
                  <a:lnTo>
                    <a:pt x="11065" y="20103"/>
                  </a:lnTo>
                  <a:lnTo>
                    <a:pt x="10776" y="19853"/>
                  </a:lnTo>
                  <a:lnTo>
                    <a:pt x="10499" y="19590"/>
                  </a:lnTo>
                  <a:lnTo>
                    <a:pt x="10210" y="19313"/>
                  </a:lnTo>
                  <a:lnTo>
                    <a:pt x="9921" y="19024"/>
                  </a:lnTo>
                  <a:lnTo>
                    <a:pt x="9644" y="18721"/>
                  </a:lnTo>
                  <a:lnTo>
                    <a:pt x="9368" y="18406"/>
                  </a:lnTo>
                  <a:lnTo>
                    <a:pt x="9092" y="18090"/>
                  </a:lnTo>
                  <a:lnTo>
                    <a:pt x="8539" y="17406"/>
                  </a:lnTo>
                  <a:lnTo>
                    <a:pt x="7987" y="16695"/>
                  </a:lnTo>
                  <a:lnTo>
                    <a:pt x="7447" y="15945"/>
                  </a:lnTo>
                  <a:lnTo>
                    <a:pt x="6921" y="15169"/>
                  </a:lnTo>
                  <a:lnTo>
                    <a:pt x="6408" y="14367"/>
                  </a:lnTo>
                  <a:lnTo>
                    <a:pt x="5908" y="13551"/>
                  </a:lnTo>
                  <a:lnTo>
                    <a:pt x="5421" y="12735"/>
                  </a:lnTo>
                  <a:lnTo>
                    <a:pt x="4934" y="11893"/>
                  </a:lnTo>
                  <a:lnTo>
                    <a:pt x="4474" y="11051"/>
                  </a:lnTo>
                  <a:lnTo>
                    <a:pt x="4027" y="10223"/>
                  </a:lnTo>
                  <a:lnTo>
                    <a:pt x="3606" y="9394"/>
                  </a:lnTo>
                  <a:lnTo>
                    <a:pt x="3185" y="8578"/>
                  </a:lnTo>
                  <a:lnTo>
                    <a:pt x="2790" y="7776"/>
                  </a:lnTo>
                  <a:lnTo>
                    <a:pt x="2422" y="6986"/>
                  </a:lnTo>
                  <a:lnTo>
                    <a:pt x="1737" y="5513"/>
                  </a:lnTo>
                  <a:lnTo>
                    <a:pt x="1145" y="4184"/>
                  </a:lnTo>
                  <a:lnTo>
                    <a:pt x="646" y="3026"/>
                  </a:lnTo>
                  <a:lnTo>
                    <a:pt x="264" y="2105"/>
                  </a:lnTo>
                  <a:lnTo>
                    <a:pt x="1" y="1434"/>
                  </a:lnTo>
                  <a:lnTo>
                    <a:pt x="1" y="1434"/>
                  </a:lnTo>
                  <a:lnTo>
                    <a:pt x="1514" y="711"/>
                  </a:lnTo>
                  <a:lnTo>
                    <a:pt x="305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3873625" y="2986791"/>
              <a:ext cx="503969" cy="274877"/>
            </a:xfrm>
            <a:custGeom>
              <a:avLst/>
              <a:gdLst/>
              <a:ahLst/>
              <a:cxnLst/>
              <a:rect l="l" t="t" r="r" b="b"/>
              <a:pathLst>
                <a:path w="12328" h="6724" extrusionOk="0">
                  <a:moveTo>
                    <a:pt x="0" y="1"/>
                  </a:moveTo>
                  <a:lnTo>
                    <a:pt x="3921" y="5053"/>
                  </a:lnTo>
                  <a:lnTo>
                    <a:pt x="8959" y="6723"/>
                  </a:lnTo>
                  <a:lnTo>
                    <a:pt x="12327" y="2250"/>
                  </a:lnTo>
                  <a:lnTo>
                    <a:pt x="12327" y="2250"/>
                  </a:lnTo>
                  <a:lnTo>
                    <a:pt x="11696" y="2343"/>
                  </a:lnTo>
                  <a:lnTo>
                    <a:pt x="11078" y="2408"/>
                  </a:lnTo>
                  <a:lnTo>
                    <a:pt x="10472" y="2448"/>
                  </a:lnTo>
                  <a:lnTo>
                    <a:pt x="9867" y="2474"/>
                  </a:lnTo>
                  <a:lnTo>
                    <a:pt x="9275" y="2474"/>
                  </a:lnTo>
                  <a:lnTo>
                    <a:pt x="8696" y="2448"/>
                  </a:lnTo>
                  <a:lnTo>
                    <a:pt x="8117" y="2421"/>
                  </a:lnTo>
                  <a:lnTo>
                    <a:pt x="7565" y="2369"/>
                  </a:lnTo>
                  <a:lnTo>
                    <a:pt x="7012" y="2303"/>
                  </a:lnTo>
                  <a:lnTo>
                    <a:pt x="6486" y="2224"/>
                  </a:lnTo>
                  <a:lnTo>
                    <a:pt x="5973" y="2132"/>
                  </a:lnTo>
                  <a:lnTo>
                    <a:pt x="5473" y="2027"/>
                  </a:lnTo>
                  <a:lnTo>
                    <a:pt x="4986" y="1922"/>
                  </a:lnTo>
                  <a:lnTo>
                    <a:pt x="4513" y="1803"/>
                  </a:lnTo>
                  <a:lnTo>
                    <a:pt x="4065" y="1672"/>
                  </a:lnTo>
                  <a:lnTo>
                    <a:pt x="3644" y="1540"/>
                  </a:lnTo>
                  <a:lnTo>
                    <a:pt x="3223" y="1408"/>
                  </a:lnTo>
                  <a:lnTo>
                    <a:pt x="2842" y="1277"/>
                  </a:lnTo>
                  <a:lnTo>
                    <a:pt x="2131" y="1014"/>
                  </a:lnTo>
                  <a:lnTo>
                    <a:pt x="1500" y="751"/>
                  </a:lnTo>
                  <a:lnTo>
                    <a:pt x="974" y="514"/>
                  </a:lnTo>
                  <a:lnTo>
                    <a:pt x="553" y="303"/>
                  </a:lnTo>
                  <a:lnTo>
                    <a:pt x="250" y="14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4790069" y="2574311"/>
              <a:ext cx="205994" cy="206526"/>
            </a:xfrm>
            <a:custGeom>
              <a:avLst/>
              <a:gdLst/>
              <a:ahLst/>
              <a:cxnLst/>
              <a:rect l="l" t="t" r="r" b="b"/>
              <a:pathLst>
                <a:path w="5039" h="5052" extrusionOk="0">
                  <a:moveTo>
                    <a:pt x="2513" y="0"/>
                  </a:moveTo>
                  <a:lnTo>
                    <a:pt x="2263" y="13"/>
                  </a:lnTo>
                  <a:lnTo>
                    <a:pt x="2013" y="53"/>
                  </a:lnTo>
                  <a:lnTo>
                    <a:pt x="1763" y="118"/>
                  </a:lnTo>
                  <a:lnTo>
                    <a:pt x="1539" y="211"/>
                  </a:lnTo>
                  <a:lnTo>
                    <a:pt x="1316" y="316"/>
                  </a:lnTo>
                  <a:lnTo>
                    <a:pt x="1105" y="434"/>
                  </a:lnTo>
                  <a:lnTo>
                    <a:pt x="908" y="579"/>
                  </a:lnTo>
                  <a:lnTo>
                    <a:pt x="737" y="750"/>
                  </a:lnTo>
                  <a:lnTo>
                    <a:pt x="566" y="921"/>
                  </a:lnTo>
                  <a:lnTo>
                    <a:pt x="421" y="1118"/>
                  </a:lnTo>
                  <a:lnTo>
                    <a:pt x="303" y="1329"/>
                  </a:lnTo>
                  <a:lnTo>
                    <a:pt x="197" y="1552"/>
                  </a:lnTo>
                  <a:lnTo>
                    <a:pt x="105" y="1776"/>
                  </a:lnTo>
                  <a:lnTo>
                    <a:pt x="53" y="2026"/>
                  </a:lnTo>
                  <a:lnTo>
                    <a:pt x="13" y="2276"/>
                  </a:lnTo>
                  <a:lnTo>
                    <a:pt x="0" y="2526"/>
                  </a:lnTo>
                  <a:lnTo>
                    <a:pt x="13" y="2789"/>
                  </a:lnTo>
                  <a:lnTo>
                    <a:pt x="53" y="3039"/>
                  </a:lnTo>
                  <a:lnTo>
                    <a:pt x="105" y="3276"/>
                  </a:lnTo>
                  <a:lnTo>
                    <a:pt x="197" y="3513"/>
                  </a:lnTo>
                  <a:lnTo>
                    <a:pt x="303" y="3736"/>
                  </a:lnTo>
                  <a:lnTo>
                    <a:pt x="421" y="3934"/>
                  </a:lnTo>
                  <a:lnTo>
                    <a:pt x="566" y="4131"/>
                  </a:lnTo>
                  <a:lnTo>
                    <a:pt x="737" y="4315"/>
                  </a:lnTo>
                  <a:lnTo>
                    <a:pt x="908" y="4473"/>
                  </a:lnTo>
                  <a:lnTo>
                    <a:pt x="1105" y="4618"/>
                  </a:lnTo>
                  <a:lnTo>
                    <a:pt x="1316" y="4749"/>
                  </a:lnTo>
                  <a:lnTo>
                    <a:pt x="1539" y="4855"/>
                  </a:lnTo>
                  <a:lnTo>
                    <a:pt x="1763" y="4934"/>
                  </a:lnTo>
                  <a:lnTo>
                    <a:pt x="2013" y="4999"/>
                  </a:lnTo>
                  <a:lnTo>
                    <a:pt x="2263" y="5039"/>
                  </a:lnTo>
                  <a:lnTo>
                    <a:pt x="2513" y="5052"/>
                  </a:lnTo>
                  <a:lnTo>
                    <a:pt x="2776" y="5039"/>
                  </a:lnTo>
                  <a:lnTo>
                    <a:pt x="3026" y="4999"/>
                  </a:lnTo>
                  <a:lnTo>
                    <a:pt x="3263" y="4934"/>
                  </a:lnTo>
                  <a:lnTo>
                    <a:pt x="3500" y="4855"/>
                  </a:lnTo>
                  <a:lnTo>
                    <a:pt x="3723" y="4749"/>
                  </a:lnTo>
                  <a:lnTo>
                    <a:pt x="3921" y="4618"/>
                  </a:lnTo>
                  <a:lnTo>
                    <a:pt x="4118" y="4473"/>
                  </a:lnTo>
                  <a:lnTo>
                    <a:pt x="4302" y="4315"/>
                  </a:lnTo>
                  <a:lnTo>
                    <a:pt x="4460" y="4131"/>
                  </a:lnTo>
                  <a:lnTo>
                    <a:pt x="4605" y="3934"/>
                  </a:lnTo>
                  <a:lnTo>
                    <a:pt x="4736" y="3736"/>
                  </a:lnTo>
                  <a:lnTo>
                    <a:pt x="4841" y="3513"/>
                  </a:lnTo>
                  <a:lnTo>
                    <a:pt x="4920" y="3276"/>
                  </a:lnTo>
                  <a:lnTo>
                    <a:pt x="4986" y="3039"/>
                  </a:lnTo>
                  <a:lnTo>
                    <a:pt x="5026" y="2789"/>
                  </a:lnTo>
                  <a:lnTo>
                    <a:pt x="5039" y="2526"/>
                  </a:lnTo>
                  <a:lnTo>
                    <a:pt x="5026" y="2276"/>
                  </a:lnTo>
                  <a:lnTo>
                    <a:pt x="4986" y="2026"/>
                  </a:lnTo>
                  <a:lnTo>
                    <a:pt x="4920" y="1776"/>
                  </a:lnTo>
                  <a:lnTo>
                    <a:pt x="4841" y="1552"/>
                  </a:lnTo>
                  <a:lnTo>
                    <a:pt x="4736" y="1329"/>
                  </a:lnTo>
                  <a:lnTo>
                    <a:pt x="4605" y="1118"/>
                  </a:lnTo>
                  <a:lnTo>
                    <a:pt x="4460" y="921"/>
                  </a:lnTo>
                  <a:lnTo>
                    <a:pt x="4302" y="750"/>
                  </a:lnTo>
                  <a:lnTo>
                    <a:pt x="4118" y="579"/>
                  </a:lnTo>
                  <a:lnTo>
                    <a:pt x="3921" y="434"/>
                  </a:lnTo>
                  <a:lnTo>
                    <a:pt x="3723" y="316"/>
                  </a:lnTo>
                  <a:lnTo>
                    <a:pt x="3500" y="211"/>
                  </a:lnTo>
                  <a:lnTo>
                    <a:pt x="3263" y="118"/>
                  </a:lnTo>
                  <a:lnTo>
                    <a:pt x="3026" y="53"/>
                  </a:lnTo>
                  <a:lnTo>
                    <a:pt x="2776" y="13"/>
                  </a:lnTo>
                  <a:lnTo>
                    <a:pt x="2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7"/>
            <p:cNvSpPr/>
            <p:nvPr/>
          </p:nvSpPr>
          <p:spPr>
            <a:xfrm>
              <a:off x="4790069" y="2735092"/>
              <a:ext cx="205994" cy="206035"/>
            </a:xfrm>
            <a:custGeom>
              <a:avLst/>
              <a:gdLst/>
              <a:ahLst/>
              <a:cxnLst/>
              <a:rect l="l" t="t" r="r" b="b"/>
              <a:pathLst>
                <a:path w="5039" h="5040" extrusionOk="0">
                  <a:moveTo>
                    <a:pt x="2513" y="1"/>
                  </a:moveTo>
                  <a:lnTo>
                    <a:pt x="2263" y="14"/>
                  </a:lnTo>
                  <a:lnTo>
                    <a:pt x="2013" y="53"/>
                  </a:lnTo>
                  <a:lnTo>
                    <a:pt x="1763" y="106"/>
                  </a:lnTo>
                  <a:lnTo>
                    <a:pt x="1539" y="198"/>
                  </a:lnTo>
                  <a:lnTo>
                    <a:pt x="1316" y="303"/>
                  </a:lnTo>
                  <a:lnTo>
                    <a:pt x="1105" y="422"/>
                  </a:lnTo>
                  <a:lnTo>
                    <a:pt x="908" y="566"/>
                  </a:lnTo>
                  <a:lnTo>
                    <a:pt x="737" y="737"/>
                  </a:lnTo>
                  <a:lnTo>
                    <a:pt x="566" y="908"/>
                  </a:lnTo>
                  <a:lnTo>
                    <a:pt x="421" y="1106"/>
                  </a:lnTo>
                  <a:lnTo>
                    <a:pt x="303" y="1316"/>
                  </a:lnTo>
                  <a:lnTo>
                    <a:pt x="197" y="1540"/>
                  </a:lnTo>
                  <a:lnTo>
                    <a:pt x="105" y="1764"/>
                  </a:lnTo>
                  <a:lnTo>
                    <a:pt x="53" y="2014"/>
                  </a:lnTo>
                  <a:lnTo>
                    <a:pt x="13" y="2264"/>
                  </a:lnTo>
                  <a:lnTo>
                    <a:pt x="0" y="2514"/>
                  </a:lnTo>
                  <a:lnTo>
                    <a:pt x="13" y="2777"/>
                  </a:lnTo>
                  <a:lnTo>
                    <a:pt x="53" y="3027"/>
                  </a:lnTo>
                  <a:lnTo>
                    <a:pt x="105" y="3263"/>
                  </a:lnTo>
                  <a:lnTo>
                    <a:pt x="197" y="3500"/>
                  </a:lnTo>
                  <a:lnTo>
                    <a:pt x="303" y="3724"/>
                  </a:lnTo>
                  <a:lnTo>
                    <a:pt x="421" y="3921"/>
                  </a:lnTo>
                  <a:lnTo>
                    <a:pt x="566" y="4119"/>
                  </a:lnTo>
                  <a:lnTo>
                    <a:pt x="737" y="4303"/>
                  </a:lnTo>
                  <a:lnTo>
                    <a:pt x="908" y="4461"/>
                  </a:lnTo>
                  <a:lnTo>
                    <a:pt x="1105" y="4605"/>
                  </a:lnTo>
                  <a:lnTo>
                    <a:pt x="1316" y="4737"/>
                  </a:lnTo>
                  <a:lnTo>
                    <a:pt x="1539" y="4842"/>
                  </a:lnTo>
                  <a:lnTo>
                    <a:pt x="1763" y="4921"/>
                  </a:lnTo>
                  <a:lnTo>
                    <a:pt x="2013" y="4987"/>
                  </a:lnTo>
                  <a:lnTo>
                    <a:pt x="2263" y="5026"/>
                  </a:lnTo>
                  <a:lnTo>
                    <a:pt x="2513" y="5039"/>
                  </a:lnTo>
                  <a:lnTo>
                    <a:pt x="2776" y="5026"/>
                  </a:lnTo>
                  <a:lnTo>
                    <a:pt x="3026" y="4987"/>
                  </a:lnTo>
                  <a:lnTo>
                    <a:pt x="3263" y="4921"/>
                  </a:lnTo>
                  <a:lnTo>
                    <a:pt x="3500" y="4842"/>
                  </a:lnTo>
                  <a:lnTo>
                    <a:pt x="3723" y="4737"/>
                  </a:lnTo>
                  <a:lnTo>
                    <a:pt x="3921" y="4605"/>
                  </a:lnTo>
                  <a:lnTo>
                    <a:pt x="4118" y="4461"/>
                  </a:lnTo>
                  <a:lnTo>
                    <a:pt x="4302" y="4303"/>
                  </a:lnTo>
                  <a:lnTo>
                    <a:pt x="4460" y="4119"/>
                  </a:lnTo>
                  <a:lnTo>
                    <a:pt x="4605" y="3921"/>
                  </a:lnTo>
                  <a:lnTo>
                    <a:pt x="4736" y="3724"/>
                  </a:lnTo>
                  <a:lnTo>
                    <a:pt x="4841" y="3500"/>
                  </a:lnTo>
                  <a:lnTo>
                    <a:pt x="4920" y="3263"/>
                  </a:lnTo>
                  <a:lnTo>
                    <a:pt x="4986" y="3027"/>
                  </a:lnTo>
                  <a:lnTo>
                    <a:pt x="5026" y="2777"/>
                  </a:lnTo>
                  <a:lnTo>
                    <a:pt x="5039" y="2514"/>
                  </a:lnTo>
                  <a:lnTo>
                    <a:pt x="5026" y="2264"/>
                  </a:lnTo>
                  <a:lnTo>
                    <a:pt x="4986" y="2014"/>
                  </a:lnTo>
                  <a:lnTo>
                    <a:pt x="4920" y="1764"/>
                  </a:lnTo>
                  <a:lnTo>
                    <a:pt x="4841" y="1540"/>
                  </a:lnTo>
                  <a:lnTo>
                    <a:pt x="4736" y="1316"/>
                  </a:lnTo>
                  <a:lnTo>
                    <a:pt x="4605" y="1106"/>
                  </a:lnTo>
                  <a:lnTo>
                    <a:pt x="4460" y="908"/>
                  </a:lnTo>
                  <a:lnTo>
                    <a:pt x="4302" y="737"/>
                  </a:lnTo>
                  <a:lnTo>
                    <a:pt x="4118" y="566"/>
                  </a:lnTo>
                  <a:lnTo>
                    <a:pt x="3921" y="422"/>
                  </a:lnTo>
                  <a:lnTo>
                    <a:pt x="3723" y="303"/>
                  </a:lnTo>
                  <a:lnTo>
                    <a:pt x="3500" y="198"/>
                  </a:lnTo>
                  <a:lnTo>
                    <a:pt x="3263" y="106"/>
                  </a:lnTo>
                  <a:lnTo>
                    <a:pt x="3026" y="53"/>
                  </a:lnTo>
                  <a:lnTo>
                    <a:pt x="2776" y="14"/>
                  </a:lnTo>
                  <a:lnTo>
                    <a:pt x="2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7"/>
            <p:cNvSpPr/>
            <p:nvPr/>
          </p:nvSpPr>
          <p:spPr>
            <a:xfrm>
              <a:off x="4606641" y="2024637"/>
              <a:ext cx="298015" cy="297974"/>
            </a:xfrm>
            <a:custGeom>
              <a:avLst/>
              <a:gdLst/>
              <a:ahLst/>
              <a:cxnLst/>
              <a:rect l="l" t="t" r="r" b="b"/>
              <a:pathLst>
                <a:path w="7290" h="7289" extrusionOk="0">
                  <a:moveTo>
                    <a:pt x="3645" y="1"/>
                  </a:moveTo>
                  <a:lnTo>
                    <a:pt x="3448" y="14"/>
                  </a:lnTo>
                  <a:lnTo>
                    <a:pt x="3264" y="27"/>
                  </a:lnTo>
                  <a:lnTo>
                    <a:pt x="3092" y="40"/>
                  </a:lnTo>
                  <a:lnTo>
                    <a:pt x="2908" y="79"/>
                  </a:lnTo>
                  <a:lnTo>
                    <a:pt x="2737" y="119"/>
                  </a:lnTo>
                  <a:lnTo>
                    <a:pt x="2553" y="172"/>
                  </a:lnTo>
                  <a:lnTo>
                    <a:pt x="2395" y="224"/>
                  </a:lnTo>
                  <a:lnTo>
                    <a:pt x="2224" y="290"/>
                  </a:lnTo>
                  <a:lnTo>
                    <a:pt x="2066" y="356"/>
                  </a:lnTo>
                  <a:lnTo>
                    <a:pt x="1908" y="448"/>
                  </a:lnTo>
                  <a:lnTo>
                    <a:pt x="1751" y="527"/>
                  </a:lnTo>
                  <a:lnTo>
                    <a:pt x="1606" y="619"/>
                  </a:lnTo>
                  <a:lnTo>
                    <a:pt x="1461" y="724"/>
                  </a:lnTo>
                  <a:lnTo>
                    <a:pt x="1330" y="829"/>
                  </a:lnTo>
                  <a:lnTo>
                    <a:pt x="1198" y="948"/>
                  </a:lnTo>
                  <a:lnTo>
                    <a:pt x="1066" y="1066"/>
                  </a:lnTo>
                  <a:lnTo>
                    <a:pt x="948" y="1198"/>
                  </a:lnTo>
                  <a:lnTo>
                    <a:pt x="830" y="1329"/>
                  </a:lnTo>
                  <a:lnTo>
                    <a:pt x="724" y="1461"/>
                  </a:lnTo>
                  <a:lnTo>
                    <a:pt x="619" y="1606"/>
                  </a:lnTo>
                  <a:lnTo>
                    <a:pt x="527" y="1750"/>
                  </a:lnTo>
                  <a:lnTo>
                    <a:pt x="435" y="1908"/>
                  </a:lnTo>
                  <a:lnTo>
                    <a:pt x="356" y="2066"/>
                  </a:lnTo>
                  <a:lnTo>
                    <a:pt x="290" y="2224"/>
                  </a:lnTo>
                  <a:lnTo>
                    <a:pt x="224" y="2395"/>
                  </a:lnTo>
                  <a:lnTo>
                    <a:pt x="159" y="2566"/>
                  </a:lnTo>
                  <a:lnTo>
                    <a:pt x="119" y="2737"/>
                  </a:lnTo>
                  <a:lnTo>
                    <a:pt x="67" y="2908"/>
                  </a:lnTo>
                  <a:lnTo>
                    <a:pt x="40" y="3092"/>
                  </a:lnTo>
                  <a:lnTo>
                    <a:pt x="14" y="3276"/>
                  </a:lnTo>
                  <a:lnTo>
                    <a:pt x="1" y="3461"/>
                  </a:lnTo>
                  <a:lnTo>
                    <a:pt x="1" y="3645"/>
                  </a:lnTo>
                  <a:lnTo>
                    <a:pt x="1" y="3829"/>
                  </a:lnTo>
                  <a:lnTo>
                    <a:pt x="14" y="4013"/>
                  </a:lnTo>
                  <a:lnTo>
                    <a:pt x="40" y="4197"/>
                  </a:lnTo>
                  <a:lnTo>
                    <a:pt x="67" y="4381"/>
                  </a:lnTo>
                  <a:lnTo>
                    <a:pt x="119" y="4553"/>
                  </a:lnTo>
                  <a:lnTo>
                    <a:pt x="159" y="4724"/>
                  </a:lnTo>
                  <a:lnTo>
                    <a:pt x="224" y="4895"/>
                  </a:lnTo>
                  <a:lnTo>
                    <a:pt x="290" y="5066"/>
                  </a:lnTo>
                  <a:lnTo>
                    <a:pt x="356" y="5223"/>
                  </a:lnTo>
                  <a:lnTo>
                    <a:pt x="435" y="5381"/>
                  </a:lnTo>
                  <a:lnTo>
                    <a:pt x="527" y="5539"/>
                  </a:lnTo>
                  <a:lnTo>
                    <a:pt x="619" y="5684"/>
                  </a:lnTo>
                  <a:lnTo>
                    <a:pt x="724" y="5829"/>
                  </a:lnTo>
                  <a:lnTo>
                    <a:pt x="830" y="5960"/>
                  </a:lnTo>
                  <a:lnTo>
                    <a:pt x="948" y="6092"/>
                  </a:lnTo>
                  <a:lnTo>
                    <a:pt x="1066" y="6223"/>
                  </a:lnTo>
                  <a:lnTo>
                    <a:pt x="1198" y="6342"/>
                  </a:lnTo>
                  <a:lnTo>
                    <a:pt x="1330" y="6460"/>
                  </a:lnTo>
                  <a:lnTo>
                    <a:pt x="1461" y="6565"/>
                  </a:lnTo>
                  <a:lnTo>
                    <a:pt x="1606" y="6671"/>
                  </a:lnTo>
                  <a:lnTo>
                    <a:pt x="1751" y="6763"/>
                  </a:lnTo>
                  <a:lnTo>
                    <a:pt x="1908" y="6842"/>
                  </a:lnTo>
                  <a:lnTo>
                    <a:pt x="2066" y="6934"/>
                  </a:lnTo>
                  <a:lnTo>
                    <a:pt x="2224" y="7000"/>
                  </a:lnTo>
                  <a:lnTo>
                    <a:pt x="2395" y="7065"/>
                  </a:lnTo>
                  <a:lnTo>
                    <a:pt x="2553" y="7118"/>
                  </a:lnTo>
                  <a:lnTo>
                    <a:pt x="2737" y="7171"/>
                  </a:lnTo>
                  <a:lnTo>
                    <a:pt x="2908" y="7210"/>
                  </a:lnTo>
                  <a:lnTo>
                    <a:pt x="3092" y="7250"/>
                  </a:lnTo>
                  <a:lnTo>
                    <a:pt x="3264" y="7263"/>
                  </a:lnTo>
                  <a:lnTo>
                    <a:pt x="3448" y="7289"/>
                  </a:lnTo>
                  <a:lnTo>
                    <a:pt x="3829" y="7289"/>
                  </a:lnTo>
                  <a:lnTo>
                    <a:pt x="4013" y="7263"/>
                  </a:lnTo>
                  <a:lnTo>
                    <a:pt x="4198" y="7250"/>
                  </a:lnTo>
                  <a:lnTo>
                    <a:pt x="4382" y="7210"/>
                  </a:lnTo>
                  <a:lnTo>
                    <a:pt x="4553" y="7171"/>
                  </a:lnTo>
                  <a:lnTo>
                    <a:pt x="4724" y="7118"/>
                  </a:lnTo>
                  <a:lnTo>
                    <a:pt x="4895" y="7065"/>
                  </a:lnTo>
                  <a:lnTo>
                    <a:pt x="5053" y="7000"/>
                  </a:lnTo>
                  <a:lnTo>
                    <a:pt x="5224" y="6934"/>
                  </a:lnTo>
                  <a:lnTo>
                    <a:pt x="5382" y="6842"/>
                  </a:lnTo>
                  <a:lnTo>
                    <a:pt x="5526" y="6763"/>
                  </a:lnTo>
                  <a:lnTo>
                    <a:pt x="5684" y="6671"/>
                  </a:lnTo>
                  <a:lnTo>
                    <a:pt x="5816" y="6565"/>
                  </a:lnTo>
                  <a:lnTo>
                    <a:pt x="5961" y="6460"/>
                  </a:lnTo>
                  <a:lnTo>
                    <a:pt x="6092" y="6342"/>
                  </a:lnTo>
                  <a:lnTo>
                    <a:pt x="6224" y="6223"/>
                  </a:lnTo>
                  <a:lnTo>
                    <a:pt x="6342" y="6092"/>
                  </a:lnTo>
                  <a:lnTo>
                    <a:pt x="6447" y="5960"/>
                  </a:lnTo>
                  <a:lnTo>
                    <a:pt x="6566" y="5829"/>
                  </a:lnTo>
                  <a:lnTo>
                    <a:pt x="6658" y="5684"/>
                  </a:lnTo>
                  <a:lnTo>
                    <a:pt x="6763" y="5539"/>
                  </a:lnTo>
                  <a:lnTo>
                    <a:pt x="6842" y="5381"/>
                  </a:lnTo>
                  <a:lnTo>
                    <a:pt x="6921" y="5223"/>
                  </a:lnTo>
                  <a:lnTo>
                    <a:pt x="7000" y="5066"/>
                  </a:lnTo>
                  <a:lnTo>
                    <a:pt x="7066" y="4895"/>
                  </a:lnTo>
                  <a:lnTo>
                    <a:pt x="7118" y="4724"/>
                  </a:lnTo>
                  <a:lnTo>
                    <a:pt x="7171" y="4553"/>
                  </a:lnTo>
                  <a:lnTo>
                    <a:pt x="7210" y="4381"/>
                  </a:lnTo>
                  <a:lnTo>
                    <a:pt x="7237" y="4197"/>
                  </a:lnTo>
                  <a:lnTo>
                    <a:pt x="7263" y="4013"/>
                  </a:lnTo>
                  <a:lnTo>
                    <a:pt x="7276" y="3829"/>
                  </a:lnTo>
                  <a:lnTo>
                    <a:pt x="7289" y="3645"/>
                  </a:lnTo>
                  <a:lnTo>
                    <a:pt x="7276" y="3461"/>
                  </a:lnTo>
                  <a:lnTo>
                    <a:pt x="7263" y="3276"/>
                  </a:lnTo>
                  <a:lnTo>
                    <a:pt x="7237" y="3092"/>
                  </a:lnTo>
                  <a:lnTo>
                    <a:pt x="7210" y="2908"/>
                  </a:lnTo>
                  <a:lnTo>
                    <a:pt x="7171" y="2737"/>
                  </a:lnTo>
                  <a:lnTo>
                    <a:pt x="7118" y="2566"/>
                  </a:lnTo>
                  <a:lnTo>
                    <a:pt x="7066" y="2395"/>
                  </a:lnTo>
                  <a:lnTo>
                    <a:pt x="7000" y="2224"/>
                  </a:lnTo>
                  <a:lnTo>
                    <a:pt x="6921" y="2066"/>
                  </a:lnTo>
                  <a:lnTo>
                    <a:pt x="6842" y="1908"/>
                  </a:lnTo>
                  <a:lnTo>
                    <a:pt x="6763" y="1750"/>
                  </a:lnTo>
                  <a:lnTo>
                    <a:pt x="6658" y="1606"/>
                  </a:lnTo>
                  <a:lnTo>
                    <a:pt x="6566" y="1461"/>
                  </a:lnTo>
                  <a:lnTo>
                    <a:pt x="6447" y="1329"/>
                  </a:lnTo>
                  <a:lnTo>
                    <a:pt x="6342" y="1198"/>
                  </a:lnTo>
                  <a:lnTo>
                    <a:pt x="6224" y="1066"/>
                  </a:lnTo>
                  <a:lnTo>
                    <a:pt x="6092" y="948"/>
                  </a:lnTo>
                  <a:lnTo>
                    <a:pt x="5961" y="829"/>
                  </a:lnTo>
                  <a:lnTo>
                    <a:pt x="5816" y="724"/>
                  </a:lnTo>
                  <a:lnTo>
                    <a:pt x="5684" y="619"/>
                  </a:lnTo>
                  <a:lnTo>
                    <a:pt x="5526" y="527"/>
                  </a:lnTo>
                  <a:lnTo>
                    <a:pt x="5382" y="448"/>
                  </a:lnTo>
                  <a:lnTo>
                    <a:pt x="5224" y="356"/>
                  </a:lnTo>
                  <a:lnTo>
                    <a:pt x="5053" y="290"/>
                  </a:lnTo>
                  <a:lnTo>
                    <a:pt x="4895" y="224"/>
                  </a:lnTo>
                  <a:lnTo>
                    <a:pt x="4724" y="172"/>
                  </a:lnTo>
                  <a:lnTo>
                    <a:pt x="4553" y="119"/>
                  </a:lnTo>
                  <a:lnTo>
                    <a:pt x="4382" y="79"/>
                  </a:lnTo>
                  <a:lnTo>
                    <a:pt x="4198" y="40"/>
                  </a:lnTo>
                  <a:lnTo>
                    <a:pt x="4013" y="27"/>
                  </a:lnTo>
                  <a:lnTo>
                    <a:pt x="3829" y="14"/>
                  </a:lnTo>
                  <a:lnTo>
                    <a:pt x="3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7"/>
            <p:cNvSpPr/>
            <p:nvPr/>
          </p:nvSpPr>
          <p:spPr>
            <a:xfrm>
              <a:off x="4721227" y="2872245"/>
              <a:ext cx="205994" cy="206567"/>
            </a:xfrm>
            <a:custGeom>
              <a:avLst/>
              <a:gdLst/>
              <a:ahLst/>
              <a:cxnLst/>
              <a:rect l="l" t="t" r="r" b="b"/>
              <a:pathLst>
                <a:path w="5039" h="5053" extrusionOk="0">
                  <a:moveTo>
                    <a:pt x="2526" y="0"/>
                  </a:moveTo>
                  <a:lnTo>
                    <a:pt x="2263" y="14"/>
                  </a:lnTo>
                  <a:lnTo>
                    <a:pt x="2013" y="53"/>
                  </a:lnTo>
                  <a:lnTo>
                    <a:pt x="1776" y="119"/>
                  </a:lnTo>
                  <a:lnTo>
                    <a:pt x="1539" y="198"/>
                  </a:lnTo>
                  <a:lnTo>
                    <a:pt x="1316" y="303"/>
                  </a:lnTo>
                  <a:lnTo>
                    <a:pt x="1105" y="435"/>
                  </a:lnTo>
                  <a:lnTo>
                    <a:pt x="921" y="579"/>
                  </a:lnTo>
                  <a:lnTo>
                    <a:pt x="737" y="737"/>
                  </a:lnTo>
                  <a:lnTo>
                    <a:pt x="579" y="921"/>
                  </a:lnTo>
                  <a:lnTo>
                    <a:pt x="434" y="1119"/>
                  </a:lnTo>
                  <a:lnTo>
                    <a:pt x="303" y="1329"/>
                  </a:lnTo>
                  <a:lnTo>
                    <a:pt x="197" y="1540"/>
                  </a:lnTo>
                  <a:lnTo>
                    <a:pt x="105" y="1777"/>
                  </a:lnTo>
                  <a:lnTo>
                    <a:pt x="53" y="2013"/>
                  </a:lnTo>
                  <a:lnTo>
                    <a:pt x="13" y="2263"/>
                  </a:lnTo>
                  <a:lnTo>
                    <a:pt x="0" y="2526"/>
                  </a:lnTo>
                  <a:lnTo>
                    <a:pt x="13" y="2776"/>
                  </a:lnTo>
                  <a:lnTo>
                    <a:pt x="53" y="3040"/>
                  </a:lnTo>
                  <a:lnTo>
                    <a:pt x="105" y="3276"/>
                  </a:lnTo>
                  <a:lnTo>
                    <a:pt x="197" y="3500"/>
                  </a:lnTo>
                  <a:lnTo>
                    <a:pt x="303" y="3724"/>
                  </a:lnTo>
                  <a:lnTo>
                    <a:pt x="434" y="3934"/>
                  </a:lnTo>
                  <a:lnTo>
                    <a:pt x="579" y="4132"/>
                  </a:lnTo>
                  <a:lnTo>
                    <a:pt x="737" y="4303"/>
                  </a:lnTo>
                  <a:lnTo>
                    <a:pt x="921" y="4474"/>
                  </a:lnTo>
                  <a:lnTo>
                    <a:pt x="1105" y="4618"/>
                  </a:lnTo>
                  <a:lnTo>
                    <a:pt x="1316" y="4737"/>
                  </a:lnTo>
                  <a:lnTo>
                    <a:pt x="1539" y="4855"/>
                  </a:lnTo>
                  <a:lnTo>
                    <a:pt x="1776" y="4934"/>
                  </a:lnTo>
                  <a:lnTo>
                    <a:pt x="2013" y="5000"/>
                  </a:lnTo>
                  <a:lnTo>
                    <a:pt x="2263" y="5039"/>
                  </a:lnTo>
                  <a:lnTo>
                    <a:pt x="2526" y="5052"/>
                  </a:lnTo>
                  <a:lnTo>
                    <a:pt x="2776" y="5039"/>
                  </a:lnTo>
                  <a:lnTo>
                    <a:pt x="3026" y="5000"/>
                  </a:lnTo>
                  <a:lnTo>
                    <a:pt x="3276" y="4934"/>
                  </a:lnTo>
                  <a:lnTo>
                    <a:pt x="3500" y="4855"/>
                  </a:lnTo>
                  <a:lnTo>
                    <a:pt x="3723" y="4737"/>
                  </a:lnTo>
                  <a:lnTo>
                    <a:pt x="3934" y="4618"/>
                  </a:lnTo>
                  <a:lnTo>
                    <a:pt x="4118" y="4474"/>
                  </a:lnTo>
                  <a:lnTo>
                    <a:pt x="4302" y="4303"/>
                  </a:lnTo>
                  <a:lnTo>
                    <a:pt x="4460" y="4132"/>
                  </a:lnTo>
                  <a:lnTo>
                    <a:pt x="4605" y="3934"/>
                  </a:lnTo>
                  <a:lnTo>
                    <a:pt x="4736" y="3724"/>
                  </a:lnTo>
                  <a:lnTo>
                    <a:pt x="4841" y="3500"/>
                  </a:lnTo>
                  <a:lnTo>
                    <a:pt x="4934" y="3276"/>
                  </a:lnTo>
                  <a:lnTo>
                    <a:pt x="4986" y="3040"/>
                  </a:lnTo>
                  <a:lnTo>
                    <a:pt x="5026" y="2776"/>
                  </a:lnTo>
                  <a:lnTo>
                    <a:pt x="5039" y="2526"/>
                  </a:lnTo>
                  <a:lnTo>
                    <a:pt x="5026" y="2263"/>
                  </a:lnTo>
                  <a:lnTo>
                    <a:pt x="4986" y="2013"/>
                  </a:lnTo>
                  <a:lnTo>
                    <a:pt x="4934" y="1777"/>
                  </a:lnTo>
                  <a:lnTo>
                    <a:pt x="4841" y="1540"/>
                  </a:lnTo>
                  <a:lnTo>
                    <a:pt x="4736" y="1329"/>
                  </a:lnTo>
                  <a:lnTo>
                    <a:pt x="4605" y="1119"/>
                  </a:lnTo>
                  <a:lnTo>
                    <a:pt x="4460" y="921"/>
                  </a:lnTo>
                  <a:lnTo>
                    <a:pt x="4302" y="737"/>
                  </a:lnTo>
                  <a:lnTo>
                    <a:pt x="4118" y="579"/>
                  </a:lnTo>
                  <a:lnTo>
                    <a:pt x="3934" y="435"/>
                  </a:lnTo>
                  <a:lnTo>
                    <a:pt x="3723" y="303"/>
                  </a:lnTo>
                  <a:lnTo>
                    <a:pt x="3500" y="198"/>
                  </a:lnTo>
                  <a:lnTo>
                    <a:pt x="3276" y="119"/>
                  </a:lnTo>
                  <a:lnTo>
                    <a:pt x="3026" y="53"/>
                  </a:lnTo>
                  <a:lnTo>
                    <a:pt x="2776" y="14"/>
                  </a:lnTo>
                  <a:lnTo>
                    <a:pt x="2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7"/>
            <p:cNvSpPr/>
            <p:nvPr/>
          </p:nvSpPr>
          <p:spPr>
            <a:xfrm>
              <a:off x="3789698" y="3057799"/>
              <a:ext cx="1462400" cy="1668885"/>
            </a:xfrm>
            <a:custGeom>
              <a:avLst/>
              <a:gdLst/>
              <a:ahLst/>
              <a:cxnLst/>
              <a:rect l="l" t="t" r="r" b="b"/>
              <a:pathLst>
                <a:path w="35773" h="40824" extrusionOk="0">
                  <a:moveTo>
                    <a:pt x="18169" y="0"/>
                  </a:moveTo>
                  <a:lnTo>
                    <a:pt x="17604" y="13"/>
                  </a:lnTo>
                  <a:lnTo>
                    <a:pt x="17051" y="53"/>
                  </a:lnTo>
                  <a:lnTo>
                    <a:pt x="16512" y="106"/>
                  </a:lnTo>
                  <a:lnTo>
                    <a:pt x="15972" y="198"/>
                  </a:lnTo>
                  <a:lnTo>
                    <a:pt x="15446" y="303"/>
                  </a:lnTo>
                  <a:lnTo>
                    <a:pt x="14933" y="448"/>
                  </a:lnTo>
                  <a:lnTo>
                    <a:pt x="14420" y="606"/>
                  </a:lnTo>
                  <a:lnTo>
                    <a:pt x="13920" y="777"/>
                  </a:lnTo>
                  <a:lnTo>
                    <a:pt x="13420" y="987"/>
                  </a:lnTo>
                  <a:lnTo>
                    <a:pt x="12933" y="1211"/>
                  </a:lnTo>
                  <a:lnTo>
                    <a:pt x="12446" y="1448"/>
                  </a:lnTo>
                  <a:lnTo>
                    <a:pt x="11986" y="1711"/>
                  </a:lnTo>
                  <a:lnTo>
                    <a:pt x="11512" y="2000"/>
                  </a:lnTo>
                  <a:lnTo>
                    <a:pt x="11065" y="2303"/>
                  </a:lnTo>
                  <a:lnTo>
                    <a:pt x="10618" y="2618"/>
                  </a:lnTo>
                  <a:lnTo>
                    <a:pt x="10184" y="2960"/>
                  </a:lnTo>
                  <a:lnTo>
                    <a:pt x="9749" y="3316"/>
                  </a:lnTo>
                  <a:lnTo>
                    <a:pt x="9328" y="3697"/>
                  </a:lnTo>
                  <a:lnTo>
                    <a:pt x="8907" y="4079"/>
                  </a:lnTo>
                  <a:lnTo>
                    <a:pt x="8513" y="4487"/>
                  </a:lnTo>
                  <a:lnTo>
                    <a:pt x="8118" y="4908"/>
                  </a:lnTo>
                  <a:lnTo>
                    <a:pt x="7723" y="5355"/>
                  </a:lnTo>
                  <a:lnTo>
                    <a:pt x="7355" y="5802"/>
                  </a:lnTo>
                  <a:lnTo>
                    <a:pt x="6973" y="6263"/>
                  </a:lnTo>
                  <a:lnTo>
                    <a:pt x="6618" y="6736"/>
                  </a:lnTo>
                  <a:lnTo>
                    <a:pt x="6263" y="7236"/>
                  </a:lnTo>
                  <a:lnTo>
                    <a:pt x="5921" y="7736"/>
                  </a:lnTo>
                  <a:lnTo>
                    <a:pt x="5592" y="8249"/>
                  </a:lnTo>
                  <a:lnTo>
                    <a:pt x="5276" y="8775"/>
                  </a:lnTo>
                  <a:lnTo>
                    <a:pt x="4961" y="9302"/>
                  </a:lnTo>
                  <a:lnTo>
                    <a:pt x="4658" y="9854"/>
                  </a:lnTo>
                  <a:lnTo>
                    <a:pt x="4355" y="10407"/>
                  </a:lnTo>
                  <a:lnTo>
                    <a:pt x="4066" y="10973"/>
                  </a:lnTo>
                  <a:lnTo>
                    <a:pt x="3790" y="11538"/>
                  </a:lnTo>
                  <a:lnTo>
                    <a:pt x="3527" y="12117"/>
                  </a:lnTo>
                  <a:lnTo>
                    <a:pt x="3277" y="12696"/>
                  </a:lnTo>
                  <a:lnTo>
                    <a:pt x="3027" y="13288"/>
                  </a:lnTo>
                  <a:lnTo>
                    <a:pt x="2790" y="13893"/>
                  </a:lnTo>
                  <a:lnTo>
                    <a:pt x="2566" y="14485"/>
                  </a:lnTo>
                  <a:lnTo>
                    <a:pt x="2343" y="15104"/>
                  </a:lnTo>
                  <a:lnTo>
                    <a:pt x="2132" y="15709"/>
                  </a:lnTo>
                  <a:lnTo>
                    <a:pt x="1935" y="16327"/>
                  </a:lnTo>
                  <a:lnTo>
                    <a:pt x="1751" y="16945"/>
                  </a:lnTo>
                  <a:lnTo>
                    <a:pt x="1580" y="17564"/>
                  </a:lnTo>
                  <a:lnTo>
                    <a:pt x="1408" y="18182"/>
                  </a:lnTo>
                  <a:lnTo>
                    <a:pt x="1251" y="18814"/>
                  </a:lnTo>
                  <a:lnTo>
                    <a:pt x="1106" y="19432"/>
                  </a:lnTo>
                  <a:lnTo>
                    <a:pt x="974" y="20063"/>
                  </a:lnTo>
                  <a:lnTo>
                    <a:pt x="843" y="20695"/>
                  </a:lnTo>
                  <a:lnTo>
                    <a:pt x="738" y="21313"/>
                  </a:lnTo>
                  <a:lnTo>
                    <a:pt x="632" y="21932"/>
                  </a:lnTo>
                  <a:lnTo>
                    <a:pt x="540" y="22563"/>
                  </a:lnTo>
                  <a:lnTo>
                    <a:pt x="448" y="23181"/>
                  </a:lnTo>
                  <a:lnTo>
                    <a:pt x="382" y="23800"/>
                  </a:lnTo>
                  <a:lnTo>
                    <a:pt x="317" y="24405"/>
                  </a:lnTo>
                  <a:lnTo>
                    <a:pt x="277" y="25010"/>
                  </a:lnTo>
                  <a:lnTo>
                    <a:pt x="238" y="25615"/>
                  </a:lnTo>
                  <a:lnTo>
                    <a:pt x="211" y="26220"/>
                  </a:lnTo>
                  <a:lnTo>
                    <a:pt x="119" y="28694"/>
                  </a:lnTo>
                  <a:lnTo>
                    <a:pt x="67" y="30878"/>
                  </a:lnTo>
                  <a:lnTo>
                    <a:pt x="27" y="32759"/>
                  </a:lnTo>
                  <a:lnTo>
                    <a:pt x="1" y="34377"/>
                  </a:lnTo>
                  <a:lnTo>
                    <a:pt x="382" y="34627"/>
                  </a:lnTo>
                  <a:lnTo>
                    <a:pt x="830" y="34903"/>
                  </a:lnTo>
                  <a:lnTo>
                    <a:pt x="1435" y="35272"/>
                  </a:lnTo>
                  <a:lnTo>
                    <a:pt x="2198" y="35719"/>
                  </a:lnTo>
                  <a:lnTo>
                    <a:pt x="3106" y="36206"/>
                  </a:lnTo>
                  <a:lnTo>
                    <a:pt x="3619" y="36469"/>
                  </a:lnTo>
                  <a:lnTo>
                    <a:pt x="4145" y="36745"/>
                  </a:lnTo>
                  <a:lnTo>
                    <a:pt x="4711" y="37022"/>
                  </a:lnTo>
                  <a:lnTo>
                    <a:pt x="5316" y="37298"/>
                  </a:lnTo>
                  <a:lnTo>
                    <a:pt x="5934" y="37574"/>
                  </a:lnTo>
                  <a:lnTo>
                    <a:pt x="6592" y="37864"/>
                  </a:lnTo>
                  <a:lnTo>
                    <a:pt x="7263" y="38140"/>
                  </a:lnTo>
                  <a:lnTo>
                    <a:pt x="7973" y="38416"/>
                  </a:lnTo>
                  <a:lnTo>
                    <a:pt x="8697" y="38679"/>
                  </a:lnTo>
                  <a:lnTo>
                    <a:pt x="9447" y="38942"/>
                  </a:lnTo>
                  <a:lnTo>
                    <a:pt x="10210" y="39192"/>
                  </a:lnTo>
                  <a:lnTo>
                    <a:pt x="10999" y="39429"/>
                  </a:lnTo>
                  <a:lnTo>
                    <a:pt x="11815" y="39653"/>
                  </a:lnTo>
                  <a:lnTo>
                    <a:pt x="12644" y="39863"/>
                  </a:lnTo>
                  <a:lnTo>
                    <a:pt x="13486" y="40061"/>
                  </a:lnTo>
                  <a:lnTo>
                    <a:pt x="14341" y="40232"/>
                  </a:lnTo>
                  <a:lnTo>
                    <a:pt x="15209" y="40376"/>
                  </a:lnTo>
                  <a:lnTo>
                    <a:pt x="16091" y="40508"/>
                  </a:lnTo>
                  <a:lnTo>
                    <a:pt x="16985" y="40600"/>
                  </a:lnTo>
                  <a:lnTo>
                    <a:pt x="17893" y="40679"/>
                  </a:lnTo>
                  <a:lnTo>
                    <a:pt x="18788" y="40732"/>
                  </a:lnTo>
                  <a:lnTo>
                    <a:pt x="19669" y="40771"/>
                  </a:lnTo>
                  <a:lnTo>
                    <a:pt x="20537" y="40797"/>
                  </a:lnTo>
                  <a:lnTo>
                    <a:pt x="21379" y="40824"/>
                  </a:lnTo>
                  <a:lnTo>
                    <a:pt x="23011" y="40824"/>
                  </a:lnTo>
                  <a:lnTo>
                    <a:pt x="23800" y="40810"/>
                  </a:lnTo>
                  <a:lnTo>
                    <a:pt x="24563" y="40797"/>
                  </a:lnTo>
                  <a:lnTo>
                    <a:pt x="25313" y="40771"/>
                  </a:lnTo>
                  <a:lnTo>
                    <a:pt x="26037" y="40732"/>
                  </a:lnTo>
                  <a:lnTo>
                    <a:pt x="26747" y="40692"/>
                  </a:lnTo>
                  <a:lnTo>
                    <a:pt x="27418" y="40639"/>
                  </a:lnTo>
                  <a:lnTo>
                    <a:pt x="28089" y="40587"/>
                  </a:lnTo>
                  <a:lnTo>
                    <a:pt x="28720" y="40521"/>
                  </a:lnTo>
                  <a:lnTo>
                    <a:pt x="29326" y="40455"/>
                  </a:lnTo>
                  <a:lnTo>
                    <a:pt x="29918" y="40376"/>
                  </a:lnTo>
                  <a:lnTo>
                    <a:pt x="31023" y="40218"/>
                  </a:lnTo>
                  <a:lnTo>
                    <a:pt x="32036" y="40047"/>
                  </a:lnTo>
                  <a:lnTo>
                    <a:pt x="32930" y="39850"/>
                  </a:lnTo>
                  <a:lnTo>
                    <a:pt x="33733" y="39666"/>
                  </a:lnTo>
                  <a:lnTo>
                    <a:pt x="34088" y="39561"/>
                  </a:lnTo>
                  <a:lnTo>
                    <a:pt x="34417" y="39469"/>
                  </a:lnTo>
                  <a:lnTo>
                    <a:pt x="34706" y="39363"/>
                  </a:lnTo>
                  <a:lnTo>
                    <a:pt x="34983" y="39271"/>
                  </a:lnTo>
                  <a:lnTo>
                    <a:pt x="35220" y="39166"/>
                  </a:lnTo>
                  <a:lnTo>
                    <a:pt x="35443" y="39074"/>
                  </a:lnTo>
                  <a:lnTo>
                    <a:pt x="35614" y="38982"/>
                  </a:lnTo>
                  <a:lnTo>
                    <a:pt x="35772" y="38890"/>
                  </a:lnTo>
                  <a:lnTo>
                    <a:pt x="35759" y="38495"/>
                  </a:lnTo>
                  <a:lnTo>
                    <a:pt x="35693" y="37390"/>
                  </a:lnTo>
                  <a:lnTo>
                    <a:pt x="35575" y="35653"/>
                  </a:lnTo>
                  <a:lnTo>
                    <a:pt x="35483" y="34588"/>
                  </a:lnTo>
                  <a:lnTo>
                    <a:pt x="35377" y="33404"/>
                  </a:lnTo>
                  <a:lnTo>
                    <a:pt x="35246" y="32114"/>
                  </a:lnTo>
                  <a:lnTo>
                    <a:pt x="35101" y="30720"/>
                  </a:lnTo>
                  <a:lnTo>
                    <a:pt x="34917" y="29246"/>
                  </a:lnTo>
                  <a:lnTo>
                    <a:pt x="34706" y="27707"/>
                  </a:lnTo>
                  <a:lnTo>
                    <a:pt x="34470" y="26102"/>
                  </a:lnTo>
                  <a:lnTo>
                    <a:pt x="34207" y="24457"/>
                  </a:lnTo>
                  <a:lnTo>
                    <a:pt x="33891" y="22774"/>
                  </a:lnTo>
                  <a:lnTo>
                    <a:pt x="33733" y="21918"/>
                  </a:lnTo>
                  <a:lnTo>
                    <a:pt x="33562" y="21063"/>
                  </a:lnTo>
                  <a:lnTo>
                    <a:pt x="33378" y="20208"/>
                  </a:lnTo>
                  <a:lnTo>
                    <a:pt x="33180" y="19340"/>
                  </a:lnTo>
                  <a:lnTo>
                    <a:pt x="32970" y="18485"/>
                  </a:lnTo>
                  <a:lnTo>
                    <a:pt x="32759" y="17629"/>
                  </a:lnTo>
                  <a:lnTo>
                    <a:pt x="32536" y="16774"/>
                  </a:lnTo>
                  <a:lnTo>
                    <a:pt x="32299" y="15919"/>
                  </a:lnTo>
                  <a:lnTo>
                    <a:pt x="32049" y="15077"/>
                  </a:lnTo>
                  <a:lnTo>
                    <a:pt x="31799" y="14248"/>
                  </a:lnTo>
                  <a:lnTo>
                    <a:pt x="31536" y="13420"/>
                  </a:lnTo>
                  <a:lnTo>
                    <a:pt x="31246" y="12604"/>
                  </a:lnTo>
                  <a:lnTo>
                    <a:pt x="30957" y="11801"/>
                  </a:lnTo>
                  <a:lnTo>
                    <a:pt x="30654" y="11025"/>
                  </a:lnTo>
                  <a:lnTo>
                    <a:pt x="30339" y="10249"/>
                  </a:lnTo>
                  <a:lnTo>
                    <a:pt x="30010" y="9486"/>
                  </a:lnTo>
                  <a:lnTo>
                    <a:pt x="29668" y="8749"/>
                  </a:lnTo>
                  <a:lnTo>
                    <a:pt x="29312" y="8039"/>
                  </a:lnTo>
                  <a:lnTo>
                    <a:pt x="28944" y="7341"/>
                  </a:lnTo>
                  <a:lnTo>
                    <a:pt x="28563" y="6670"/>
                  </a:lnTo>
                  <a:lnTo>
                    <a:pt x="28168" y="6026"/>
                  </a:lnTo>
                  <a:lnTo>
                    <a:pt x="27760" y="5394"/>
                  </a:lnTo>
                  <a:lnTo>
                    <a:pt x="27339" y="4802"/>
                  </a:lnTo>
                  <a:lnTo>
                    <a:pt x="26892" y="4237"/>
                  </a:lnTo>
                  <a:lnTo>
                    <a:pt x="26668" y="3960"/>
                  </a:lnTo>
                  <a:lnTo>
                    <a:pt x="26444" y="3697"/>
                  </a:lnTo>
                  <a:lnTo>
                    <a:pt x="26208" y="3447"/>
                  </a:lnTo>
                  <a:lnTo>
                    <a:pt x="25971" y="3197"/>
                  </a:lnTo>
                  <a:lnTo>
                    <a:pt x="25734" y="2960"/>
                  </a:lnTo>
                  <a:lnTo>
                    <a:pt x="25497" y="2737"/>
                  </a:lnTo>
                  <a:lnTo>
                    <a:pt x="25247" y="2513"/>
                  </a:lnTo>
                  <a:lnTo>
                    <a:pt x="24997" y="2290"/>
                  </a:lnTo>
                  <a:lnTo>
                    <a:pt x="24734" y="2092"/>
                  </a:lnTo>
                  <a:lnTo>
                    <a:pt x="24484" y="1895"/>
                  </a:lnTo>
                  <a:lnTo>
                    <a:pt x="24221" y="1711"/>
                  </a:lnTo>
                  <a:lnTo>
                    <a:pt x="23945" y="1540"/>
                  </a:lnTo>
                  <a:lnTo>
                    <a:pt x="23682" y="1369"/>
                  </a:lnTo>
                  <a:lnTo>
                    <a:pt x="23405" y="1211"/>
                  </a:lnTo>
                  <a:lnTo>
                    <a:pt x="23129" y="1066"/>
                  </a:lnTo>
                  <a:lnTo>
                    <a:pt x="22840" y="934"/>
                  </a:lnTo>
                  <a:lnTo>
                    <a:pt x="22550" y="816"/>
                  </a:lnTo>
                  <a:lnTo>
                    <a:pt x="22261" y="698"/>
                  </a:lnTo>
                  <a:lnTo>
                    <a:pt x="21958" y="592"/>
                  </a:lnTo>
                  <a:lnTo>
                    <a:pt x="21669" y="513"/>
                  </a:lnTo>
                  <a:lnTo>
                    <a:pt x="21064" y="356"/>
                  </a:lnTo>
                  <a:lnTo>
                    <a:pt x="20472" y="224"/>
                  </a:lnTo>
                  <a:lnTo>
                    <a:pt x="19880" y="132"/>
                  </a:lnTo>
                  <a:lnTo>
                    <a:pt x="19301" y="53"/>
                  </a:lnTo>
                  <a:lnTo>
                    <a:pt x="18735" y="13"/>
                  </a:lnTo>
                  <a:lnTo>
                    <a:pt x="18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3789698" y="3057799"/>
              <a:ext cx="1462400" cy="1668885"/>
            </a:xfrm>
            <a:custGeom>
              <a:avLst/>
              <a:gdLst/>
              <a:ahLst/>
              <a:cxnLst/>
              <a:rect l="l" t="t" r="r" b="b"/>
              <a:pathLst>
                <a:path w="35773" h="40824" fill="none" extrusionOk="0">
                  <a:moveTo>
                    <a:pt x="35772" y="38890"/>
                  </a:moveTo>
                  <a:lnTo>
                    <a:pt x="35772" y="38890"/>
                  </a:lnTo>
                  <a:lnTo>
                    <a:pt x="35759" y="38495"/>
                  </a:lnTo>
                  <a:lnTo>
                    <a:pt x="35693" y="37390"/>
                  </a:lnTo>
                  <a:lnTo>
                    <a:pt x="35575" y="35653"/>
                  </a:lnTo>
                  <a:lnTo>
                    <a:pt x="35483" y="34588"/>
                  </a:lnTo>
                  <a:lnTo>
                    <a:pt x="35377" y="33404"/>
                  </a:lnTo>
                  <a:lnTo>
                    <a:pt x="35246" y="32114"/>
                  </a:lnTo>
                  <a:lnTo>
                    <a:pt x="35101" y="30720"/>
                  </a:lnTo>
                  <a:lnTo>
                    <a:pt x="34917" y="29246"/>
                  </a:lnTo>
                  <a:lnTo>
                    <a:pt x="34706" y="27707"/>
                  </a:lnTo>
                  <a:lnTo>
                    <a:pt x="34470" y="26102"/>
                  </a:lnTo>
                  <a:lnTo>
                    <a:pt x="34207" y="24457"/>
                  </a:lnTo>
                  <a:lnTo>
                    <a:pt x="33891" y="22774"/>
                  </a:lnTo>
                  <a:lnTo>
                    <a:pt x="33733" y="21918"/>
                  </a:lnTo>
                  <a:lnTo>
                    <a:pt x="33562" y="21063"/>
                  </a:lnTo>
                  <a:lnTo>
                    <a:pt x="33378" y="20208"/>
                  </a:lnTo>
                  <a:lnTo>
                    <a:pt x="33180" y="19340"/>
                  </a:lnTo>
                  <a:lnTo>
                    <a:pt x="32970" y="18485"/>
                  </a:lnTo>
                  <a:lnTo>
                    <a:pt x="32759" y="17629"/>
                  </a:lnTo>
                  <a:lnTo>
                    <a:pt x="32536" y="16774"/>
                  </a:lnTo>
                  <a:lnTo>
                    <a:pt x="32299" y="15919"/>
                  </a:lnTo>
                  <a:lnTo>
                    <a:pt x="32049" y="15077"/>
                  </a:lnTo>
                  <a:lnTo>
                    <a:pt x="31799" y="14248"/>
                  </a:lnTo>
                  <a:lnTo>
                    <a:pt x="31536" y="13420"/>
                  </a:lnTo>
                  <a:lnTo>
                    <a:pt x="31246" y="12604"/>
                  </a:lnTo>
                  <a:lnTo>
                    <a:pt x="30957" y="11801"/>
                  </a:lnTo>
                  <a:lnTo>
                    <a:pt x="30654" y="11025"/>
                  </a:lnTo>
                  <a:lnTo>
                    <a:pt x="30339" y="10249"/>
                  </a:lnTo>
                  <a:lnTo>
                    <a:pt x="30010" y="9486"/>
                  </a:lnTo>
                  <a:lnTo>
                    <a:pt x="29668" y="8749"/>
                  </a:lnTo>
                  <a:lnTo>
                    <a:pt x="29312" y="8039"/>
                  </a:lnTo>
                  <a:lnTo>
                    <a:pt x="28944" y="7341"/>
                  </a:lnTo>
                  <a:lnTo>
                    <a:pt x="28563" y="6670"/>
                  </a:lnTo>
                  <a:lnTo>
                    <a:pt x="28168" y="6026"/>
                  </a:lnTo>
                  <a:lnTo>
                    <a:pt x="27760" y="5394"/>
                  </a:lnTo>
                  <a:lnTo>
                    <a:pt x="27339" y="4802"/>
                  </a:lnTo>
                  <a:lnTo>
                    <a:pt x="26892" y="4237"/>
                  </a:lnTo>
                  <a:lnTo>
                    <a:pt x="26668" y="3960"/>
                  </a:lnTo>
                  <a:lnTo>
                    <a:pt x="26444" y="3697"/>
                  </a:lnTo>
                  <a:lnTo>
                    <a:pt x="26208" y="3447"/>
                  </a:lnTo>
                  <a:lnTo>
                    <a:pt x="25971" y="3197"/>
                  </a:lnTo>
                  <a:lnTo>
                    <a:pt x="25734" y="2960"/>
                  </a:lnTo>
                  <a:lnTo>
                    <a:pt x="25497" y="2737"/>
                  </a:lnTo>
                  <a:lnTo>
                    <a:pt x="25247" y="2513"/>
                  </a:lnTo>
                  <a:lnTo>
                    <a:pt x="24997" y="2290"/>
                  </a:lnTo>
                  <a:lnTo>
                    <a:pt x="24734" y="2092"/>
                  </a:lnTo>
                  <a:lnTo>
                    <a:pt x="24484" y="1895"/>
                  </a:lnTo>
                  <a:lnTo>
                    <a:pt x="24221" y="1711"/>
                  </a:lnTo>
                  <a:lnTo>
                    <a:pt x="23945" y="1540"/>
                  </a:lnTo>
                  <a:lnTo>
                    <a:pt x="23682" y="1369"/>
                  </a:lnTo>
                  <a:lnTo>
                    <a:pt x="23405" y="1211"/>
                  </a:lnTo>
                  <a:lnTo>
                    <a:pt x="23129" y="1066"/>
                  </a:lnTo>
                  <a:lnTo>
                    <a:pt x="22840" y="934"/>
                  </a:lnTo>
                  <a:lnTo>
                    <a:pt x="22550" y="816"/>
                  </a:lnTo>
                  <a:lnTo>
                    <a:pt x="22261" y="698"/>
                  </a:lnTo>
                  <a:lnTo>
                    <a:pt x="21958" y="592"/>
                  </a:lnTo>
                  <a:lnTo>
                    <a:pt x="21669" y="513"/>
                  </a:lnTo>
                  <a:lnTo>
                    <a:pt x="21669" y="513"/>
                  </a:lnTo>
                  <a:lnTo>
                    <a:pt x="21064" y="356"/>
                  </a:lnTo>
                  <a:lnTo>
                    <a:pt x="20472" y="224"/>
                  </a:lnTo>
                  <a:lnTo>
                    <a:pt x="19880" y="132"/>
                  </a:lnTo>
                  <a:lnTo>
                    <a:pt x="19301" y="53"/>
                  </a:lnTo>
                  <a:lnTo>
                    <a:pt x="18735" y="13"/>
                  </a:lnTo>
                  <a:lnTo>
                    <a:pt x="18169" y="0"/>
                  </a:lnTo>
                  <a:lnTo>
                    <a:pt x="17604" y="13"/>
                  </a:lnTo>
                  <a:lnTo>
                    <a:pt x="17051" y="53"/>
                  </a:lnTo>
                  <a:lnTo>
                    <a:pt x="16512" y="106"/>
                  </a:lnTo>
                  <a:lnTo>
                    <a:pt x="15972" y="198"/>
                  </a:lnTo>
                  <a:lnTo>
                    <a:pt x="15446" y="303"/>
                  </a:lnTo>
                  <a:lnTo>
                    <a:pt x="14933" y="448"/>
                  </a:lnTo>
                  <a:lnTo>
                    <a:pt x="14420" y="606"/>
                  </a:lnTo>
                  <a:lnTo>
                    <a:pt x="13920" y="777"/>
                  </a:lnTo>
                  <a:lnTo>
                    <a:pt x="13420" y="987"/>
                  </a:lnTo>
                  <a:lnTo>
                    <a:pt x="12933" y="1211"/>
                  </a:lnTo>
                  <a:lnTo>
                    <a:pt x="12446" y="1448"/>
                  </a:lnTo>
                  <a:lnTo>
                    <a:pt x="11986" y="1711"/>
                  </a:lnTo>
                  <a:lnTo>
                    <a:pt x="11512" y="2000"/>
                  </a:lnTo>
                  <a:lnTo>
                    <a:pt x="11065" y="2303"/>
                  </a:lnTo>
                  <a:lnTo>
                    <a:pt x="10618" y="2618"/>
                  </a:lnTo>
                  <a:lnTo>
                    <a:pt x="10184" y="2960"/>
                  </a:lnTo>
                  <a:lnTo>
                    <a:pt x="9749" y="3316"/>
                  </a:lnTo>
                  <a:lnTo>
                    <a:pt x="9328" y="3697"/>
                  </a:lnTo>
                  <a:lnTo>
                    <a:pt x="8907" y="4079"/>
                  </a:lnTo>
                  <a:lnTo>
                    <a:pt x="8513" y="4487"/>
                  </a:lnTo>
                  <a:lnTo>
                    <a:pt x="8118" y="4908"/>
                  </a:lnTo>
                  <a:lnTo>
                    <a:pt x="7723" y="5355"/>
                  </a:lnTo>
                  <a:lnTo>
                    <a:pt x="7355" y="5802"/>
                  </a:lnTo>
                  <a:lnTo>
                    <a:pt x="6973" y="6263"/>
                  </a:lnTo>
                  <a:lnTo>
                    <a:pt x="6618" y="6736"/>
                  </a:lnTo>
                  <a:lnTo>
                    <a:pt x="6263" y="7236"/>
                  </a:lnTo>
                  <a:lnTo>
                    <a:pt x="5921" y="7736"/>
                  </a:lnTo>
                  <a:lnTo>
                    <a:pt x="5592" y="8249"/>
                  </a:lnTo>
                  <a:lnTo>
                    <a:pt x="5276" y="8775"/>
                  </a:lnTo>
                  <a:lnTo>
                    <a:pt x="4961" y="9302"/>
                  </a:lnTo>
                  <a:lnTo>
                    <a:pt x="4658" y="9854"/>
                  </a:lnTo>
                  <a:lnTo>
                    <a:pt x="4355" y="10407"/>
                  </a:lnTo>
                  <a:lnTo>
                    <a:pt x="4066" y="10973"/>
                  </a:lnTo>
                  <a:lnTo>
                    <a:pt x="3790" y="11538"/>
                  </a:lnTo>
                  <a:lnTo>
                    <a:pt x="3527" y="12117"/>
                  </a:lnTo>
                  <a:lnTo>
                    <a:pt x="3277" y="12696"/>
                  </a:lnTo>
                  <a:lnTo>
                    <a:pt x="3027" y="13288"/>
                  </a:lnTo>
                  <a:lnTo>
                    <a:pt x="2790" y="13893"/>
                  </a:lnTo>
                  <a:lnTo>
                    <a:pt x="2566" y="14485"/>
                  </a:lnTo>
                  <a:lnTo>
                    <a:pt x="2343" y="15104"/>
                  </a:lnTo>
                  <a:lnTo>
                    <a:pt x="2132" y="15709"/>
                  </a:lnTo>
                  <a:lnTo>
                    <a:pt x="1935" y="16327"/>
                  </a:lnTo>
                  <a:lnTo>
                    <a:pt x="1751" y="16945"/>
                  </a:lnTo>
                  <a:lnTo>
                    <a:pt x="1580" y="17564"/>
                  </a:lnTo>
                  <a:lnTo>
                    <a:pt x="1408" y="18182"/>
                  </a:lnTo>
                  <a:lnTo>
                    <a:pt x="1251" y="18814"/>
                  </a:lnTo>
                  <a:lnTo>
                    <a:pt x="1106" y="19432"/>
                  </a:lnTo>
                  <a:lnTo>
                    <a:pt x="974" y="20063"/>
                  </a:lnTo>
                  <a:lnTo>
                    <a:pt x="843" y="20695"/>
                  </a:lnTo>
                  <a:lnTo>
                    <a:pt x="738" y="21313"/>
                  </a:lnTo>
                  <a:lnTo>
                    <a:pt x="632" y="21932"/>
                  </a:lnTo>
                  <a:lnTo>
                    <a:pt x="540" y="22563"/>
                  </a:lnTo>
                  <a:lnTo>
                    <a:pt x="448" y="23181"/>
                  </a:lnTo>
                  <a:lnTo>
                    <a:pt x="382" y="23800"/>
                  </a:lnTo>
                  <a:lnTo>
                    <a:pt x="317" y="24405"/>
                  </a:lnTo>
                  <a:lnTo>
                    <a:pt x="277" y="25010"/>
                  </a:lnTo>
                  <a:lnTo>
                    <a:pt x="238" y="25615"/>
                  </a:lnTo>
                  <a:lnTo>
                    <a:pt x="211" y="26220"/>
                  </a:lnTo>
                  <a:lnTo>
                    <a:pt x="211" y="26220"/>
                  </a:lnTo>
                  <a:lnTo>
                    <a:pt x="119" y="28694"/>
                  </a:lnTo>
                  <a:lnTo>
                    <a:pt x="67" y="30878"/>
                  </a:lnTo>
                  <a:lnTo>
                    <a:pt x="27" y="32759"/>
                  </a:lnTo>
                  <a:lnTo>
                    <a:pt x="1" y="34377"/>
                  </a:lnTo>
                  <a:lnTo>
                    <a:pt x="1" y="34377"/>
                  </a:lnTo>
                  <a:lnTo>
                    <a:pt x="382" y="34627"/>
                  </a:lnTo>
                  <a:lnTo>
                    <a:pt x="830" y="34903"/>
                  </a:lnTo>
                  <a:lnTo>
                    <a:pt x="1435" y="35272"/>
                  </a:lnTo>
                  <a:lnTo>
                    <a:pt x="2198" y="35719"/>
                  </a:lnTo>
                  <a:lnTo>
                    <a:pt x="3106" y="36206"/>
                  </a:lnTo>
                  <a:lnTo>
                    <a:pt x="3619" y="36469"/>
                  </a:lnTo>
                  <a:lnTo>
                    <a:pt x="4145" y="36745"/>
                  </a:lnTo>
                  <a:lnTo>
                    <a:pt x="4711" y="37022"/>
                  </a:lnTo>
                  <a:lnTo>
                    <a:pt x="5316" y="37298"/>
                  </a:lnTo>
                  <a:lnTo>
                    <a:pt x="5934" y="37574"/>
                  </a:lnTo>
                  <a:lnTo>
                    <a:pt x="6592" y="37864"/>
                  </a:lnTo>
                  <a:lnTo>
                    <a:pt x="7263" y="38140"/>
                  </a:lnTo>
                  <a:lnTo>
                    <a:pt x="7973" y="38416"/>
                  </a:lnTo>
                  <a:lnTo>
                    <a:pt x="8697" y="38679"/>
                  </a:lnTo>
                  <a:lnTo>
                    <a:pt x="9447" y="38942"/>
                  </a:lnTo>
                  <a:lnTo>
                    <a:pt x="10210" y="39192"/>
                  </a:lnTo>
                  <a:lnTo>
                    <a:pt x="10999" y="39429"/>
                  </a:lnTo>
                  <a:lnTo>
                    <a:pt x="11815" y="39653"/>
                  </a:lnTo>
                  <a:lnTo>
                    <a:pt x="12644" y="39863"/>
                  </a:lnTo>
                  <a:lnTo>
                    <a:pt x="13486" y="40061"/>
                  </a:lnTo>
                  <a:lnTo>
                    <a:pt x="14341" y="40232"/>
                  </a:lnTo>
                  <a:lnTo>
                    <a:pt x="15209" y="40376"/>
                  </a:lnTo>
                  <a:lnTo>
                    <a:pt x="16091" y="40508"/>
                  </a:lnTo>
                  <a:lnTo>
                    <a:pt x="16985" y="40600"/>
                  </a:lnTo>
                  <a:lnTo>
                    <a:pt x="17893" y="40679"/>
                  </a:lnTo>
                  <a:lnTo>
                    <a:pt x="17893" y="40679"/>
                  </a:lnTo>
                  <a:lnTo>
                    <a:pt x="18788" y="40732"/>
                  </a:lnTo>
                  <a:lnTo>
                    <a:pt x="19669" y="40771"/>
                  </a:lnTo>
                  <a:lnTo>
                    <a:pt x="20537" y="40797"/>
                  </a:lnTo>
                  <a:lnTo>
                    <a:pt x="21379" y="40824"/>
                  </a:lnTo>
                  <a:lnTo>
                    <a:pt x="22208" y="40824"/>
                  </a:lnTo>
                  <a:lnTo>
                    <a:pt x="23011" y="40824"/>
                  </a:lnTo>
                  <a:lnTo>
                    <a:pt x="23800" y="40810"/>
                  </a:lnTo>
                  <a:lnTo>
                    <a:pt x="24563" y="40797"/>
                  </a:lnTo>
                  <a:lnTo>
                    <a:pt x="25313" y="40771"/>
                  </a:lnTo>
                  <a:lnTo>
                    <a:pt x="26037" y="40732"/>
                  </a:lnTo>
                  <a:lnTo>
                    <a:pt x="26747" y="40692"/>
                  </a:lnTo>
                  <a:lnTo>
                    <a:pt x="27418" y="40639"/>
                  </a:lnTo>
                  <a:lnTo>
                    <a:pt x="28089" y="40587"/>
                  </a:lnTo>
                  <a:lnTo>
                    <a:pt x="28720" y="40521"/>
                  </a:lnTo>
                  <a:lnTo>
                    <a:pt x="29326" y="40455"/>
                  </a:lnTo>
                  <a:lnTo>
                    <a:pt x="29918" y="40376"/>
                  </a:lnTo>
                  <a:lnTo>
                    <a:pt x="31023" y="40218"/>
                  </a:lnTo>
                  <a:lnTo>
                    <a:pt x="32036" y="40047"/>
                  </a:lnTo>
                  <a:lnTo>
                    <a:pt x="32930" y="39850"/>
                  </a:lnTo>
                  <a:lnTo>
                    <a:pt x="33733" y="39666"/>
                  </a:lnTo>
                  <a:lnTo>
                    <a:pt x="34088" y="39561"/>
                  </a:lnTo>
                  <a:lnTo>
                    <a:pt x="34417" y="39469"/>
                  </a:lnTo>
                  <a:lnTo>
                    <a:pt x="34706" y="39363"/>
                  </a:lnTo>
                  <a:lnTo>
                    <a:pt x="34983" y="39271"/>
                  </a:lnTo>
                  <a:lnTo>
                    <a:pt x="35220" y="39166"/>
                  </a:lnTo>
                  <a:lnTo>
                    <a:pt x="35443" y="39074"/>
                  </a:lnTo>
                  <a:lnTo>
                    <a:pt x="35614" y="38982"/>
                  </a:lnTo>
                  <a:lnTo>
                    <a:pt x="35772" y="388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4228584" y="3055633"/>
              <a:ext cx="606128" cy="313590"/>
            </a:xfrm>
            <a:custGeom>
              <a:avLst/>
              <a:gdLst/>
              <a:ahLst/>
              <a:cxnLst/>
              <a:rect l="l" t="t" r="r" b="b"/>
              <a:pathLst>
                <a:path w="14827" h="7671" extrusionOk="0">
                  <a:moveTo>
                    <a:pt x="7249" y="1"/>
                  </a:moveTo>
                  <a:lnTo>
                    <a:pt x="6789" y="14"/>
                  </a:lnTo>
                  <a:lnTo>
                    <a:pt x="6341" y="40"/>
                  </a:lnTo>
                  <a:lnTo>
                    <a:pt x="5868" y="80"/>
                  </a:lnTo>
                  <a:lnTo>
                    <a:pt x="5407" y="119"/>
                  </a:lnTo>
                  <a:lnTo>
                    <a:pt x="4920" y="185"/>
                  </a:lnTo>
                  <a:lnTo>
                    <a:pt x="4447" y="264"/>
                  </a:lnTo>
                  <a:lnTo>
                    <a:pt x="3960" y="356"/>
                  </a:lnTo>
                  <a:lnTo>
                    <a:pt x="3460" y="474"/>
                  </a:lnTo>
                  <a:lnTo>
                    <a:pt x="2973" y="606"/>
                  </a:lnTo>
                  <a:lnTo>
                    <a:pt x="2473" y="751"/>
                  </a:lnTo>
                  <a:lnTo>
                    <a:pt x="1960" y="908"/>
                  </a:lnTo>
                  <a:lnTo>
                    <a:pt x="1460" y="1093"/>
                  </a:lnTo>
                  <a:lnTo>
                    <a:pt x="947" y="1303"/>
                  </a:lnTo>
                  <a:lnTo>
                    <a:pt x="763" y="1395"/>
                  </a:lnTo>
                  <a:lnTo>
                    <a:pt x="605" y="1514"/>
                  </a:lnTo>
                  <a:lnTo>
                    <a:pt x="447" y="1632"/>
                  </a:lnTo>
                  <a:lnTo>
                    <a:pt x="329" y="1777"/>
                  </a:lnTo>
                  <a:lnTo>
                    <a:pt x="224" y="1935"/>
                  </a:lnTo>
                  <a:lnTo>
                    <a:pt x="132" y="2106"/>
                  </a:lnTo>
                  <a:lnTo>
                    <a:pt x="66" y="2290"/>
                  </a:lnTo>
                  <a:lnTo>
                    <a:pt x="26" y="2474"/>
                  </a:lnTo>
                  <a:lnTo>
                    <a:pt x="0" y="2658"/>
                  </a:lnTo>
                  <a:lnTo>
                    <a:pt x="13" y="2842"/>
                  </a:lnTo>
                  <a:lnTo>
                    <a:pt x="26" y="3040"/>
                  </a:lnTo>
                  <a:lnTo>
                    <a:pt x="79" y="3224"/>
                  </a:lnTo>
                  <a:lnTo>
                    <a:pt x="145" y="3395"/>
                  </a:lnTo>
                  <a:lnTo>
                    <a:pt x="237" y="3579"/>
                  </a:lnTo>
                  <a:lnTo>
                    <a:pt x="355" y="3737"/>
                  </a:lnTo>
                  <a:lnTo>
                    <a:pt x="500" y="3882"/>
                  </a:lnTo>
                  <a:lnTo>
                    <a:pt x="803" y="4158"/>
                  </a:lnTo>
                  <a:lnTo>
                    <a:pt x="1132" y="4434"/>
                  </a:lnTo>
                  <a:lnTo>
                    <a:pt x="1487" y="4724"/>
                  </a:lnTo>
                  <a:lnTo>
                    <a:pt x="1868" y="5013"/>
                  </a:lnTo>
                  <a:lnTo>
                    <a:pt x="2263" y="5303"/>
                  </a:lnTo>
                  <a:lnTo>
                    <a:pt x="2697" y="5579"/>
                  </a:lnTo>
                  <a:lnTo>
                    <a:pt x="3158" y="5868"/>
                  </a:lnTo>
                  <a:lnTo>
                    <a:pt x="3644" y="6131"/>
                  </a:lnTo>
                  <a:lnTo>
                    <a:pt x="4144" y="6395"/>
                  </a:lnTo>
                  <a:lnTo>
                    <a:pt x="4684" y="6631"/>
                  </a:lnTo>
                  <a:lnTo>
                    <a:pt x="5236" y="6855"/>
                  </a:lnTo>
                  <a:lnTo>
                    <a:pt x="5815" y="7066"/>
                  </a:lnTo>
                  <a:lnTo>
                    <a:pt x="6420" y="7250"/>
                  </a:lnTo>
                  <a:lnTo>
                    <a:pt x="6736" y="7329"/>
                  </a:lnTo>
                  <a:lnTo>
                    <a:pt x="7052" y="7394"/>
                  </a:lnTo>
                  <a:lnTo>
                    <a:pt x="7381" y="7460"/>
                  </a:lnTo>
                  <a:lnTo>
                    <a:pt x="7710" y="7526"/>
                  </a:lnTo>
                  <a:lnTo>
                    <a:pt x="8038" y="7579"/>
                  </a:lnTo>
                  <a:lnTo>
                    <a:pt x="8381" y="7618"/>
                  </a:lnTo>
                  <a:lnTo>
                    <a:pt x="8775" y="7658"/>
                  </a:lnTo>
                  <a:lnTo>
                    <a:pt x="9144" y="7671"/>
                  </a:lnTo>
                  <a:lnTo>
                    <a:pt x="9499" y="7658"/>
                  </a:lnTo>
                  <a:lnTo>
                    <a:pt x="9841" y="7631"/>
                  </a:lnTo>
                  <a:lnTo>
                    <a:pt x="10170" y="7592"/>
                  </a:lnTo>
                  <a:lnTo>
                    <a:pt x="10485" y="7539"/>
                  </a:lnTo>
                  <a:lnTo>
                    <a:pt x="10788" y="7460"/>
                  </a:lnTo>
                  <a:lnTo>
                    <a:pt x="11078" y="7368"/>
                  </a:lnTo>
                  <a:lnTo>
                    <a:pt x="11354" y="7263"/>
                  </a:lnTo>
                  <a:lnTo>
                    <a:pt x="11617" y="7144"/>
                  </a:lnTo>
                  <a:lnTo>
                    <a:pt x="11867" y="7013"/>
                  </a:lnTo>
                  <a:lnTo>
                    <a:pt x="12104" y="6881"/>
                  </a:lnTo>
                  <a:lnTo>
                    <a:pt x="12327" y="6723"/>
                  </a:lnTo>
                  <a:lnTo>
                    <a:pt x="12538" y="6566"/>
                  </a:lnTo>
                  <a:lnTo>
                    <a:pt x="12748" y="6395"/>
                  </a:lnTo>
                  <a:lnTo>
                    <a:pt x="12946" y="6210"/>
                  </a:lnTo>
                  <a:lnTo>
                    <a:pt x="13117" y="6026"/>
                  </a:lnTo>
                  <a:lnTo>
                    <a:pt x="13288" y="5842"/>
                  </a:lnTo>
                  <a:lnTo>
                    <a:pt x="13459" y="5645"/>
                  </a:lnTo>
                  <a:lnTo>
                    <a:pt x="13603" y="5447"/>
                  </a:lnTo>
                  <a:lnTo>
                    <a:pt x="13748" y="5237"/>
                  </a:lnTo>
                  <a:lnTo>
                    <a:pt x="13880" y="5026"/>
                  </a:lnTo>
                  <a:lnTo>
                    <a:pt x="13998" y="4829"/>
                  </a:lnTo>
                  <a:lnTo>
                    <a:pt x="14117" y="4619"/>
                  </a:lnTo>
                  <a:lnTo>
                    <a:pt x="14327" y="4198"/>
                  </a:lnTo>
                  <a:lnTo>
                    <a:pt x="14498" y="3790"/>
                  </a:lnTo>
                  <a:lnTo>
                    <a:pt x="14643" y="3395"/>
                  </a:lnTo>
                  <a:lnTo>
                    <a:pt x="14761" y="3013"/>
                  </a:lnTo>
                  <a:lnTo>
                    <a:pt x="14801" y="2869"/>
                  </a:lnTo>
                  <a:lnTo>
                    <a:pt x="14827" y="2711"/>
                  </a:lnTo>
                  <a:lnTo>
                    <a:pt x="14827" y="2566"/>
                  </a:lnTo>
                  <a:lnTo>
                    <a:pt x="14827" y="2421"/>
                  </a:lnTo>
                  <a:lnTo>
                    <a:pt x="14801" y="2277"/>
                  </a:lnTo>
                  <a:lnTo>
                    <a:pt x="14774" y="2132"/>
                  </a:lnTo>
                  <a:lnTo>
                    <a:pt x="14722" y="1987"/>
                  </a:lnTo>
                  <a:lnTo>
                    <a:pt x="14669" y="1856"/>
                  </a:lnTo>
                  <a:lnTo>
                    <a:pt x="14603" y="1724"/>
                  </a:lnTo>
                  <a:lnTo>
                    <a:pt x="14511" y="1606"/>
                  </a:lnTo>
                  <a:lnTo>
                    <a:pt x="14419" y="1501"/>
                  </a:lnTo>
                  <a:lnTo>
                    <a:pt x="14314" y="1395"/>
                  </a:lnTo>
                  <a:lnTo>
                    <a:pt x="14209" y="1303"/>
                  </a:lnTo>
                  <a:lnTo>
                    <a:pt x="14077" y="1211"/>
                  </a:lnTo>
                  <a:lnTo>
                    <a:pt x="13946" y="1145"/>
                  </a:lnTo>
                  <a:lnTo>
                    <a:pt x="13801" y="1080"/>
                  </a:lnTo>
                  <a:lnTo>
                    <a:pt x="13340" y="935"/>
                  </a:lnTo>
                  <a:lnTo>
                    <a:pt x="12814" y="764"/>
                  </a:lnTo>
                  <a:lnTo>
                    <a:pt x="12222" y="606"/>
                  </a:lnTo>
                  <a:lnTo>
                    <a:pt x="11591" y="461"/>
                  </a:lnTo>
                  <a:lnTo>
                    <a:pt x="10893" y="316"/>
                  </a:lnTo>
                  <a:lnTo>
                    <a:pt x="10157" y="198"/>
                  </a:lnTo>
                  <a:lnTo>
                    <a:pt x="9762" y="145"/>
                  </a:lnTo>
                  <a:lnTo>
                    <a:pt x="9367" y="93"/>
                  </a:lnTo>
                  <a:lnTo>
                    <a:pt x="8959" y="66"/>
                  </a:lnTo>
                  <a:lnTo>
                    <a:pt x="8552" y="27"/>
                  </a:lnTo>
                  <a:lnTo>
                    <a:pt x="8117" y="14"/>
                  </a:lnTo>
                  <a:lnTo>
                    <a:pt x="7683" y="1"/>
                  </a:lnTo>
                  <a:close/>
                </a:path>
              </a:pathLst>
            </a:custGeom>
            <a:solidFill>
              <a:srgbClr val="7D7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a:off x="4273757" y="3069614"/>
              <a:ext cx="508261" cy="262490"/>
            </a:xfrm>
            <a:custGeom>
              <a:avLst/>
              <a:gdLst/>
              <a:ahLst/>
              <a:cxnLst/>
              <a:rect l="l" t="t" r="r" b="b"/>
              <a:pathLst>
                <a:path w="12433" h="6421" extrusionOk="0">
                  <a:moveTo>
                    <a:pt x="6065" y="1"/>
                  </a:moveTo>
                  <a:lnTo>
                    <a:pt x="5697" y="14"/>
                  </a:lnTo>
                  <a:lnTo>
                    <a:pt x="5302" y="27"/>
                  </a:lnTo>
                  <a:lnTo>
                    <a:pt x="4921" y="67"/>
                  </a:lnTo>
                  <a:lnTo>
                    <a:pt x="4526" y="106"/>
                  </a:lnTo>
                  <a:lnTo>
                    <a:pt x="4131" y="159"/>
                  </a:lnTo>
                  <a:lnTo>
                    <a:pt x="3723" y="224"/>
                  </a:lnTo>
                  <a:lnTo>
                    <a:pt x="3316" y="303"/>
                  </a:lnTo>
                  <a:lnTo>
                    <a:pt x="2895" y="395"/>
                  </a:lnTo>
                  <a:lnTo>
                    <a:pt x="2487" y="501"/>
                  </a:lnTo>
                  <a:lnTo>
                    <a:pt x="2066" y="619"/>
                  </a:lnTo>
                  <a:lnTo>
                    <a:pt x="1645" y="764"/>
                  </a:lnTo>
                  <a:lnTo>
                    <a:pt x="1224" y="922"/>
                  </a:lnTo>
                  <a:lnTo>
                    <a:pt x="803" y="1093"/>
                  </a:lnTo>
                  <a:lnTo>
                    <a:pt x="645" y="1172"/>
                  </a:lnTo>
                  <a:lnTo>
                    <a:pt x="500" y="1264"/>
                  </a:lnTo>
                  <a:lnTo>
                    <a:pt x="382" y="1369"/>
                  </a:lnTo>
                  <a:lnTo>
                    <a:pt x="277" y="1487"/>
                  </a:lnTo>
                  <a:lnTo>
                    <a:pt x="184" y="1619"/>
                  </a:lnTo>
                  <a:lnTo>
                    <a:pt x="105" y="1764"/>
                  </a:lnTo>
                  <a:lnTo>
                    <a:pt x="53" y="1908"/>
                  </a:lnTo>
                  <a:lnTo>
                    <a:pt x="13" y="2066"/>
                  </a:lnTo>
                  <a:lnTo>
                    <a:pt x="0" y="2224"/>
                  </a:lnTo>
                  <a:lnTo>
                    <a:pt x="0" y="2382"/>
                  </a:lnTo>
                  <a:lnTo>
                    <a:pt x="27" y="2540"/>
                  </a:lnTo>
                  <a:lnTo>
                    <a:pt x="66" y="2698"/>
                  </a:lnTo>
                  <a:lnTo>
                    <a:pt x="119" y="2842"/>
                  </a:lnTo>
                  <a:lnTo>
                    <a:pt x="198" y="2987"/>
                  </a:lnTo>
                  <a:lnTo>
                    <a:pt x="303" y="3132"/>
                  </a:lnTo>
                  <a:lnTo>
                    <a:pt x="421" y="3250"/>
                  </a:lnTo>
                  <a:lnTo>
                    <a:pt x="671" y="3487"/>
                  </a:lnTo>
                  <a:lnTo>
                    <a:pt x="947" y="3724"/>
                  </a:lnTo>
                  <a:lnTo>
                    <a:pt x="1237" y="3961"/>
                  </a:lnTo>
                  <a:lnTo>
                    <a:pt x="1553" y="4198"/>
                  </a:lnTo>
                  <a:lnTo>
                    <a:pt x="1895" y="4434"/>
                  </a:lnTo>
                  <a:lnTo>
                    <a:pt x="2263" y="4684"/>
                  </a:lnTo>
                  <a:lnTo>
                    <a:pt x="2645" y="4908"/>
                  </a:lnTo>
                  <a:lnTo>
                    <a:pt x="3052" y="5132"/>
                  </a:lnTo>
                  <a:lnTo>
                    <a:pt x="3473" y="5355"/>
                  </a:lnTo>
                  <a:lnTo>
                    <a:pt x="3921" y="5553"/>
                  </a:lnTo>
                  <a:lnTo>
                    <a:pt x="4381" y="5750"/>
                  </a:lnTo>
                  <a:lnTo>
                    <a:pt x="4868" y="5921"/>
                  </a:lnTo>
                  <a:lnTo>
                    <a:pt x="5381" y="6066"/>
                  </a:lnTo>
                  <a:lnTo>
                    <a:pt x="5907" y="6197"/>
                  </a:lnTo>
                  <a:lnTo>
                    <a:pt x="6460" y="6303"/>
                  </a:lnTo>
                  <a:lnTo>
                    <a:pt x="7026" y="6381"/>
                  </a:lnTo>
                  <a:lnTo>
                    <a:pt x="7341" y="6408"/>
                  </a:lnTo>
                  <a:lnTo>
                    <a:pt x="7657" y="6421"/>
                  </a:lnTo>
                  <a:lnTo>
                    <a:pt x="7960" y="6421"/>
                  </a:lnTo>
                  <a:lnTo>
                    <a:pt x="8249" y="6395"/>
                  </a:lnTo>
                  <a:lnTo>
                    <a:pt x="8525" y="6355"/>
                  </a:lnTo>
                  <a:lnTo>
                    <a:pt x="8788" y="6316"/>
                  </a:lnTo>
                  <a:lnTo>
                    <a:pt x="9038" y="6250"/>
                  </a:lnTo>
                  <a:lnTo>
                    <a:pt x="9275" y="6171"/>
                  </a:lnTo>
                  <a:lnTo>
                    <a:pt x="9512" y="6092"/>
                  </a:lnTo>
                  <a:lnTo>
                    <a:pt x="9736" y="5987"/>
                  </a:lnTo>
                  <a:lnTo>
                    <a:pt x="9946" y="5882"/>
                  </a:lnTo>
                  <a:lnTo>
                    <a:pt x="10144" y="5763"/>
                  </a:lnTo>
                  <a:lnTo>
                    <a:pt x="10328" y="5632"/>
                  </a:lnTo>
                  <a:lnTo>
                    <a:pt x="10512" y="5500"/>
                  </a:lnTo>
                  <a:lnTo>
                    <a:pt x="10683" y="5355"/>
                  </a:lnTo>
                  <a:lnTo>
                    <a:pt x="10841" y="5211"/>
                  </a:lnTo>
                  <a:lnTo>
                    <a:pt x="10999" y="5053"/>
                  </a:lnTo>
                  <a:lnTo>
                    <a:pt x="11130" y="4895"/>
                  </a:lnTo>
                  <a:lnTo>
                    <a:pt x="11275" y="4724"/>
                  </a:lnTo>
                  <a:lnTo>
                    <a:pt x="11393" y="4553"/>
                  </a:lnTo>
                  <a:lnTo>
                    <a:pt x="11630" y="4211"/>
                  </a:lnTo>
                  <a:lnTo>
                    <a:pt x="11828" y="3869"/>
                  </a:lnTo>
                  <a:lnTo>
                    <a:pt x="11999" y="3513"/>
                  </a:lnTo>
                  <a:lnTo>
                    <a:pt x="12143" y="3171"/>
                  </a:lnTo>
                  <a:lnTo>
                    <a:pt x="12275" y="2842"/>
                  </a:lnTo>
                  <a:lnTo>
                    <a:pt x="12367" y="2527"/>
                  </a:lnTo>
                  <a:lnTo>
                    <a:pt x="12406" y="2395"/>
                  </a:lnTo>
                  <a:lnTo>
                    <a:pt x="12420" y="2277"/>
                  </a:lnTo>
                  <a:lnTo>
                    <a:pt x="12433" y="2145"/>
                  </a:lnTo>
                  <a:lnTo>
                    <a:pt x="12420" y="2027"/>
                  </a:lnTo>
                  <a:lnTo>
                    <a:pt x="12406" y="1895"/>
                  </a:lnTo>
                  <a:lnTo>
                    <a:pt x="12380" y="1777"/>
                  </a:lnTo>
                  <a:lnTo>
                    <a:pt x="12341" y="1658"/>
                  </a:lnTo>
                  <a:lnTo>
                    <a:pt x="12288" y="1553"/>
                  </a:lnTo>
                  <a:lnTo>
                    <a:pt x="12235" y="1448"/>
                  </a:lnTo>
                  <a:lnTo>
                    <a:pt x="12156" y="1343"/>
                  </a:lnTo>
                  <a:lnTo>
                    <a:pt x="12077" y="1251"/>
                  </a:lnTo>
                  <a:lnTo>
                    <a:pt x="11999" y="1159"/>
                  </a:lnTo>
                  <a:lnTo>
                    <a:pt x="11893" y="1093"/>
                  </a:lnTo>
                  <a:lnTo>
                    <a:pt x="11801" y="1014"/>
                  </a:lnTo>
                  <a:lnTo>
                    <a:pt x="11683" y="961"/>
                  </a:lnTo>
                  <a:lnTo>
                    <a:pt x="11564" y="909"/>
                  </a:lnTo>
                  <a:lnTo>
                    <a:pt x="11170" y="777"/>
                  </a:lnTo>
                  <a:lnTo>
                    <a:pt x="10736" y="645"/>
                  </a:lnTo>
                  <a:lnTo>
                    <a:pt x="10249" y="514"/>
                  </a:lnTo>
                  <a:lnTo>
                    <a:pt x="9709" y="382"/>
                  </a:lnTo>
                  <a:lnTo>
                    <a:pt x="9131" y="264"/>
                  </a:lnTo>
                  <a:lnTo>
                    <a:pt x="8512" y="159"/>
                  </a:lnTo>
                  <a:lnTo>
                    <a:pt x="7854" y="80"/>
                  </a:lnTo>
                  <a:lnTo>
                    <a:pt x="7157" y="27"/>
                  </a:lnTo>
                  <a:lnTo>
                    <a:pt x="6802" y="14"/>
                  </a:lnTo>
                  <a:lnTo>
                    <a:pt x="643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a:off x="4190934" y="2224173"/>
              <a:ext cx="715850" cy="969183"/>
            </a:xfrm>
            <a:custGeom>
              <a:avLst/>
              <a:gdLst/>
              <a:ahLst/>
              <a:cxnLst/>
              <a:rect l="l" t="t" r="r" b="b"/>
              <a:pathLst>
                <a:path w="17511" h="23708" extrusionOk="0">
                  <a:moveTo>
                    <a:pt x="9144" y="0"/>
                  </a:moveTo>
                  <a:lnTo>
                    <a:pt x="8815" y="14"/>
                  </a:lnTo>
                  <a:lnTo>
                    <a:pt x="8486" y="40"/>
                  </a:lnTo>
                  <a:lnTo>
                    <a:pt x="8157" y="79"/>
                  </a:lnTo>
                  <a:lnTo>
                    <a:pt x="7841" y="132"/>
                  </a:lnTo>
                  <a:lnTo>
                    <a:pt x="7539" y="198"/>
                  </a:lnTo>
                  <a:lnTo>
                    <a:pt x="7236" y="290"/>
                  </a:lnTo>
                  <a:lnTo>
                    <a:pt x="6947" y="382"/>
                  </a:lnTo>
                  <a:lnTo>
                    <a:pt x="6670" y="500"/>
                  </a:lnTo>
                  <a:lnTo>
                    <a:pt x="6394" y="619"/>
                  </a:lnTo>
                  <a:lnTo>
                    <a:pt x="6262" y="698"/>
                  </a:lnTo>
                  <a:lnTo>
                    <a:pt x="6144" y="763"/>
                  </a:lnTo>
                  <a:lnTo>
                    <a:pt x="5907" y="948"/>
                  </a:lnTo>
                  <a:lnTo>
                    <a:pt x="5684" y="1132"/>
                  </a:lnTo>
                  <a:lnTo>
                    <a:pt x="5473" y="1355"/>
                  </a:lnTo>
                  <a:lnTo>
                    <a:pt x="5276" y="1592"/>
                  </a:lnTo>
                  <a:lnTo>
                    <a:pt x="5105" y="1855"/>
                  </a:lnTo>
                  <a:lnTo>
                    <a:pt x="4934" y="2132"/>
                  </a:lnTo>
                  <a:lnTo>
                    <a:pt x="4776" y="2421"/>
                  </a:lnTo>
                  <a:lnTo>
                    <a:pt x="4631" y="2711"/>
                  </a:lnTo>
                  <a:lnTo>
                    <a:pt x="4513" y="3026"/>
                  </a:lnTo>
                  <a:lnTo>
                    <a:pt x="4394" y="3342"/>
                  </a:lnTo>
                  <a:lnTo>
                    <a:pt x="4276" y="3671"/>
                  </a:lnTo>
                  <a:lnTo>
                    <a:pt x="4184" y="4000"/>
                  </a:lnTo>
                  <a:lnTo>
                    <a:pt x="4092" y="4329"/>
                  </a:lnTo>
                  <a:lnTo>
                    <a:pt x="4013" y="4671"/>
                  </a:lnTo>
                  <a:lnTo>
                    <a:pt x="3947" y="5000"/>
                  </a:lnTo>
                  <a:lnTo>
                    <a:pt x="3829" y="5644"/>
                  </a:lnTo>
                  <a:lnTo>
                    <a:pt x="3750" y="6250"/>
                  </a:lnTo>
                  <a:lnTo>
                    <a:pt x="3684" y="6815"/>
                  </a:lnTo>
                  <a:lnTo>
                    <a:pt x="3644" y="7315"/>
                  </a:lnTo>
                  <a:lnTo>
                    <a:pt x="3618" y="7723"/>
                  </a:lnTo>
                  <a:lnTo>
                    <a:pt x="3605" y="8039"/>
                  </a:lnTo>
                  <a:lnTo>
                    <a:pt x="3605" y="8315"/>
                  </a:lnTo>
                  <a:lnTo>
                    <a:pt x="3565" y="8236"/>
                  </a:lnTo>
                  <a:lnTo>
                    <a:pt x="3460" y="8052"/>
                  </a:lnTo>
                  <a:lnTo>
                    <a:pt x="3381" y="7920"/>
                  </a:lnTo>
                  <a:lnTo>
                    <a:pt x="3289" y="7789"/>
                  </a:lnTo>
                  <a:lnTo>
                    <a:pt x="3184" y="7644"/>
                  </a:lnTo>
                  <a:lnTo>
                    <a:pt x="3052" y="7486"/>
                  </a:lnTo>
                  <a:lnTo>
                    <a:pt x="2921" y="7342"/>
                  </a:lnTo>
                  <a:lnTo>
                    <a:pt x="2763" y="7210"/>
                  </a:lnTo>
                  <a:lnTo>
                    <a:pt x="2592" y="7092"/>
                  </a:lnTo>
                  <a:lnTo>
                    <a:pt x="2395" y="6999"/>
                  </a:lnTo>
                  <a:lnTo>
                    <a:pt x="2303" y="6960"/>
                  </a:lnTo>
                  <a:lnTo>
                    <a:pt x="2197" y="6921"/>
                  </a:lnTo>
                  <a:lnTo>
                    <a:pt x="2092" y="6894"/>
                  </a:lnTo>
                  <a:lnTo>
                    <a:pt x="1987" y="6881"/>
                  </a:lnTo>
                  <a:lnTo>
                    <a:pt x="1868" y="6868"/>
                  </a:lnTo>
                  <a:lnTo>
                    <a:pt x="1750" y="6881"/>
                  </a:lnTo>
                  <a:lnTo>
                    <a:pt x="1632" y="6894"/>
                  </a:lnTo>
                  <a:lnTo>
                    <a:pt x="1500" y="6921"/>
                  </a:lnTo>
                  <a:lnTo>
                    <a:pt x="1250" y="6986"/>
                  </a:lnTo>
                  <a:lnTo>
                    <a:pt x="1026" y="7065"/>
                  </a:lnTo>
                  <a:lnTo>
                    <a:pt x="842" y="7157"/>
                  </a:lnTo>
                  <a:lnTo>
                    <a:pt x="671" y="7249"/>
                  </a:lnTo>
                  <a:lnTo>
                    <a:pt x="513" y="7355"/>
                  </a:lnTo>
                  <a:lnTo>
                    <a:pt x="395" y="7460"/>
                  </a:lnTo>
                  <a:lnTo>
                    <a:pt x="290" y="7578"/>
                  </a:lnTo>
                  <a:lnTo>
                    <a:pt x="198" y="7710"/>
                  </a:lnTo>
                  <a:lnTo>
                    <a:pt x="132" y="7841"/>
                  </a:lnTo>
                  <a:lnTo>
                    <a:pt x="79" y="7986"/>
                  </a:lnTo>
                  <a:lnTo>
                    <a:pt x="40" y="8131"/>
                  </a:lnTo>
                  <a:lnTo>
                    <a:pt x="13" y="8289"/>
                  </a:lnTo>
                  <a:lnTo>
                    <a:pt x="0" y="8460"/>
                  </a:lnTo>
                  <a:lnTo>
                    <a:pt x="0" y="8644"/>
                  </a:lnTo>
                  <a:lnTo>
                    <a:pt x="13" y="9012"/>
                  </a:lnTo>
                  <a:lnTo>
                    <a:pt x="53" y="9420"/>
                  </a:lnTo>
                  <a:lnTo>
                    <a:pt x="119" y="9867"/>
                  </a:lnTo>
                  <a:lnTo>
                    <a:pt x="171" y="10341"/>
                  </a:lnTo>
                  <a:lnTo>
                    <a:pt x="224" y="10854"/>
                  </a:lnTo>
                  <a:lnTo>
                    <a:pt x="250" y="11394"/>
                  </a:lnTo>
                  <a:lnTo>
                    <a:pt x="250" y="11670"/>
                  </a:lnTo>
                  <a:lnTo>
                    <a:pt x="250" y="11972"/>
                  </a:lnTo>
                  <a:lnTo>
                    <a:pt x="237" y="12262"/>
                  </a:lnTo>
                  <a:lnTo>
                    <a:pt x="198" y="12578"/>
                  </a:lnTo>
                  <a:lnTo>
                    <a:pt x="158" y="12893"/>
                  </a:lnTo>
                  <a:lnTo>
                    <a:pt x="105" y="13209"/>
                  </a:lnTo>
                  <a:lnTo>
                    <a:pt x="53" y="13525"/>
                  </a:lnTo>
                  <a:lnTo>
                    <a:pt x="27" y="13801"/>
                  </a:lnTo>
                  <a:lnTo>
                    <a:pt x="27" y="14051"/>
                  </a:lnTo>
                  <a:lnTo>
                    <a:pt x="53" y="14275"/>
                  </a:lnTo>
                  <a:lnTo>
                    <a:pt x="92" y="14472"/>
                  </a:lnTo>
                  <a:lnTo>
                    <a:pt x="171" y="14643"/>
                  </a:lnTo>
                  <a:lnTo>
                    <a:pt x="250" y="14788"/>
                  </a:lnTo>
                  <a:lnTo>
                    <a:pt x="355" y="14906"/>
                  </a:lnTo>
                  <a:lnTo>
                    <a:pt x="474" y="15012"/>
                  </a:lnTo>
                  <a:lnTo>
                    <a:pt x="605" y="15090"/>
                  </a:lnTo>
                  <a:lnTo>
                    <a:pt x="750" y="15143"/>
                  </a:lnTo>
                  <a:lnTo>
                    <a:pt x="895" y="15196"/>
                  </a:lnTo>
                  <a:lnTo>
                    <a:pt x="1066" y="15222"/>
                  </a:lnTo>
                  <a:lnTo>
                    <a:pt x="1237" y="15235"/>
                  </a:lnTo>
                  <a:lnTo>
                    <a:pt x="1408" y="15235"/>
                  </a:lnTo>
                  <a:lnTo>
                    <a:pt x="1592" y="15222"/>
                  </a:lnTo>
                  <a:lnTo>
                    <a:pt x="1763" y="15196"/>
                  </a:lnTo>
                  <a:lnTo>
                    <a:pt x="1947" y="15169"/>
                  </a:lnTo>
                  <a:lnTo>
                    <a:pt x="2303" y="15090"/>
                  </a:lnTo>
                  <a:lnTo>
                    <a:pt x="2645" y="14985"/>
                  </a:lnTo>
                  <a:lnTo>
                    <a:pt x="2960" y="14880"/>
                  </a:lnTo>
                  <a:lnTo>
                    <a:pt x="3210" y="14775"/>
                  </a:lnTo>
                  <a:lnTo>
                    <a:pt x="3421" y="14696"/>
                  </a:lnTo>
                  <a:lnTo>
                    <a:pt x="3605" y="14617"/>
                  </a:lnTo>
                  <a:lnTo>
                    <a:pt x="4302" y="23708"/>
                  </a:lnTo>
                  <a:lnTo>
                    <a:pt x="11854" y="23708"/>
                  </a:lnTo>
                  <a:lnTo>
                    <a:pt x="11841" y="22853"/>
                  </a:lnTo>
                  <a:lnTo>
                    <a:pt x="11841" y="21997"/>
                  </a:lnTo>
                  <a:lnTo>
                    <a:pt x="11841" y="20998"/>
                  </a:lnTo>
                  <a:lnTo>
                    <a:pt x="11854" y="20011"/>
                  </a:lnTo>
                  <a:lnTo>
                    <a:pt x="11893" y="19129"/>
                  </a:lnTo>
                  <a:lnTo>
                    <a:pt x="11920" y="18787"/>
                  </a:lnTo>
                  <a:lnTo>
                    <a:pt x="11946" y="18524"/>
                  </a:lnTo>
                  <a:lnTo>
                    <a:pt x="11985" y="18340"/>
                  </a:lnTo>
                  <a:lnTo>
                    <a:pt x="12012" y="18301"/>
                  </a:lnTo>
                  <a:lnTo>
                    <a:pt x="12025" y="18274"/>
                  </a:lnTo>
                  <a:lnTo>
                    <a:pt x="12406" y="18235"/>
                  </a:lnTo>
                  <a:lnTo>
                    <a:pt x="12762" y="18195"/>
                  </a:lnTo>
                  <a:lnTo>
                    <a:pt x="13090" y="18143"/>
                  </a:lnTo>
                  <a:lnTo>
                    <a:pt x="13406" y="18090"/>
                  </a:lnTo>
                  <a:lnTo>
                    <a:pt x="13682" y="18024"/>
                  </a:lnTo>
                  <a:lnTo>
                    <a:pt x="13959" y="17958"/>
                  </a:lnTo>
                  <a:lnTo>
                    <a:pt x="14432" y="17827"/>
                  </a:lnTo>
                  <a:lnTo>
                    <a:pt x="14814" y="17695"/>
                  </a:lnTo>
                  <a:lnTo>
                    <a:pt x="15116" y="17577"/>
                  </a:lnTo>
                  <a:lnTo>
                    <a:pt x="15340" y="17472"/>
                  </a:lnTo>
                  <a:lnTo>
                    <a:pt x="15485" y="17406"/>
                  </a:lnTo>
                  <a:lnTo>
                    <a:pt x="15695" y="17301"/>
                  </a:lnTo>
                  <a:lnTo>
                    <a:pt x="15893" y="17156"/>
                  </a:lnTo>
                  <a:lnTo>
                    <a:pt x="16077" y="16998"/>
                  </a:lnTo>
                  <a:lnTo>
                    <a:pt x="16261" y="16814"/>
                  </a:lnTo>
                  <a:lnTo>
                    <a:pt x="16419" y="16617"/>
                  </a:lnTo>
                  <a:lnTo>
                    <a:pt x="16577" y="16393"/>
                  </a:lnTo>
                  <a:lnTo>
                    <a:pt x="16722" y="16143"/>
                  </a:lnTo>
                  <a:lnTo>
                    <a:pt x="16853" y="15880"/>
                  </a:lnTo>
                  <a:lnTo>
                    <a:pt x="16971" y="15604"/>
                  </a:lnTo>
                  <a:lnTo>
                    <a:pt x="17077" y="15301"/>
                  </a:lnTo>
                  <a:lnTo>
                    <a:pt x="17182" y="14985"/>
                  </a:lnTo>
                  <a:lnTo>
                    <a:pt x="17261" y="14656"/>
                  </a:lnTo>
                  <a:lnTo>
                    <a:pt x="17340" y="14301"/>
                  </a:lnTo>
                  <a:lnTo>
                    <a:pt x="17392" y="13933"/>
                  </a:lnTo>
                  <a:lnTo>
                    <a:pt x="17445" y="13551"/>
                  </a:lnTo>
                  <a:lnTo>
                    <a:pt x="17485" y="13157"/>
                  </a:lnTo>
                  <a:lnTo>
                    <a:pt x="17498" y="12749"/>
                  </a:lnTo>
                  <a:lnTo>
                    <a:pt x="17511" y="12328"/>
                  </a:lnTo>
                  <a:lnTo>
                    <a:pt x="17511" y="11894"/>
                  </a:lnTo>
                  <a:lnTo>
                    <a:pt x="17485" y="11459"/>
                  </a:lnTo>
                  <a:lnTo>
                    <a:pt x="17458" y="10999"/>
                  </a:lnTo>
                  <a:lnTo>
                    <a:pt x="17419" y="10538"/>
                  </a:lnTo>
                  <a:lnTo>
                    <a:pt x="17353" y="10065"/>
                  </a:lnTo>
                  <a:lnTo>
                    <a:pt x="17287" y="9591"/>
                  </a:lnTo>
                  <a:lnTo>
                    <a:pt x="17195" y="9091"/>
                  </a:lnTo>
                  <a:lnTo>
                    <a:pt x="17090" y="8604"/>
                  </a:lnTo>
                  <a:lnTo>
                    <a:pt x="16985" y="8105"/>
                  </a:lnTo>
                  <a:lnTo>
                    <a:pt x="16853" y="7591"/>
                  </a:lnTo>
                  <a:lnTo>
                    <a:pt x="16708" y="7078"/>
                  </a:lnTo>
                  <a:lnTo>
                    <a:pt x="16551" y="6565"/>
                  </a:lnTo>
                  <a:lnTo>
                    <a:pt x="16379" y="6039"/>
                  </a:lnTo>
                  <a:lnTo>
                    <a:pt x="16182" y="5526"/>
                  </a:lnTo>
                  <a:lnTo>
                    <a:pt x="15985" y="5013"/>
                  </a:lnTo>
                  <a:lnTo>
                    <a:pt x="15761" y="4526"/>
                  </a:lnTo>
                  <a:lnTo>
                    <a:pt x="15524" y="4079"/>
                  </a:lnTo>
                  <a:lnTo>
                    <a:pt x="15274" y="3645"/>
                  </a:lnTo>
                  <a:lnTo>
                    <a:pt x="15011" y="3250"/>
                  </a:lnTo>
                  <a:lnTo>
                    <a:pt x="14748" y="2868"/>
                  </a:lnTo>
                  <a:lnTo>
                    <a:pt x="14459" y="2526"/>
                  </a:lnTo>
                  <a:lnTo>
                    <a:pt x="14169" y="2197"/>
                  </a:lnTo>
                  <a:lnTo>
                    <a:pt x="13867" y="1895"/>
                  </a:lnTo>
                  <a:lnTo>
                    <a:pt x="13551" y="1619"/>
                  </a:lnTo>
                  <a:lnTo>
                    <a:pt x="13235" y="1369"/>
                  </a:lnTo>
                  <a:lnTo>
                    <a:pt x="12906" y="1145"/>
                  </a:lnTo>
                  <a:lnTo>
                    <a:pt x="12577" y="935"/>
                  </a:lnTo>
                  <a:lnTo>
                    <a:pt x="12235" y="750"/>
                  </a:lnTo>
                  <a:lnTo>
                    <a:pt x="11893" y="592"/>
                  </a:lnTo>
                  <a:lnTo>
                    <a:pt x="11551" y="448"/>
                  </a:lnTo>
                  <a:lnTo>
                    <a:pt x="11209" y="329"/>
                  </a:lnTo>
                  <a:lnTo>
                    <a:pt x="10867" y="224"/>
                  </a:lnTo>
                  <a:lnTo>
                    <a:pt x="10512" y="145"/>
                  </a:lnTo>
                  <a:lnTo>
                    <a:pt x="10170" y="79"/>
                  </a:lnTo>
                  <a:lnTo>
                    <a:pt x="9828" y="40"/>
                  </a:lnTo>
                  <a:lnTo>
                    <a:pt x="9486" y="14"/>
                  </a:lnTo>
                  <a:lnTo>
                    <a:pt x="9144"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7"/>
            <p:cNvSpPr/>
            <p:nvPr/>
          </p:nvSpPr>
          <p:spPr>
            <a:xfrm>
              <a:off x="4190934" y="2224173"/>
              <a:ext cx="715850" cy="969183"/>
            </a:xfrm>
            <a:custGeom>
              <a:avLst/>
              <a:gdLst/>
              <a:ahLst/>
              <a:cxnLst/>
              <a:rect l="l" t="t" r="r" b="b"/>
              <a:pathLst>
                <a:path w="17511" h="23708" fill="none" extrusionOk="0">
                  <a:moveTo>
                    <a:pt x="4302" y="23708"/>
                  </a:moveTo>
                  <a:lnTo>
                    <a:pt x="3605" y="14617"/>
                  </a:lnTo>
                  <a:lnTo>
                    <a:pt x="3605" y="14617"/>
                  </a:lnTo>
                  <a:lnTo>
                    <a:pt x="3421" y="14696"/>
                  </a:lnTo>
                  <a:lnTo>
                    <a:pt x="3210" y="14775"/>
                  </a:lnTo>
                  <a:lnTo>
                    <a:pt x="2960" y="14880"/>
                  </a:lnTo>
                  <a:lnTo>
                    <a:pt x="2645" y="14985"/>
                  </a:lnTo>
                  <a:lnTo>
                    <a:pt x="2303" y="15090"/>
                  </a:lnTo>
                  <a:lnTo>
                    <a:pt x="1947" y="15169"/>
                  </a:lnTo>
                  <a:lnTo>
                    <a:pt x="1763" y="15196"/>
                  </a:lnTo>
                  <a:lnTo>
                    <a:pt x="1592" y="15222"/>
                  </a:lnTo>
                  <a:lnTo>
                    <a:pt x="1408" y="15235"/>
                  </a:lnTo>
                  <a:lnTo>
                    <a:pt x="1237" y="15235"/>
                  </a:lnTo>
                  <a:lnTo>
                    <a:pt x="1066" y="15222"/>
                  </a:lnTo>
                  <a:lnTo>
                    <a:pt x="895" y="15196"/>
                  </a:lnTo>
                  <a:lnTo>
                    <a:pt x="750" y="15143"/>
                  </a:lnTo>
                  <a:lnTo>
                    <a:pt x="605" y="15090"/>
                  </a:lnTo>
                  <a:lnTo>
                    <a:pt x="474" y="15012"/>
                  </a:lnTo>
                  <a:lnTo>
                    <a:pt x="355" y="14906"/>
                  </a:lnTo>
                  <a:lnTo>
                    <a:pt x="250" y="14788"/>
                  </a:lnTo>
                  <a:lnTo>
                    <a:pt x="171" y="14643"/>
                  </a:lnTo>
                  <a:lnTo>
                    <a:pt x="92" y="14472"/>
                  </a:lnTo>
                  <a:lnTo>
                    <a:pt x="53" y="14275"/>
                  </a:lnTo>
                  <a:lnTo>
                    <a:pt x="27" y="14051"/>
                  </a:lnTo>
                  <a:lnTo>
                    <a:pt x="27" y="13801"/>
                  </a:lnTo>
                  <a:lnTo>
                    <a:pt x="53" y="13525"/>
                  </a:lnTo>
                  <a:lnTo>
                    <a:pt x="105" y="13209"/>
                  </a:lnTo>
                  <a:lnTo>
                    <a:pt x="105" y="13209"/>
                  </a:lnTo>
                  <a:lnTo>
                    <a:pt x="158" y="12893"/>
                  </a:lnTo>
                  <a:lnTo>
                    <a:pt x="198" y="12578"/>
                  </a:lnTo>
                  <a:lnTo>
                    <a:pt x="237" y="12262"/>
                  </a:lnTo>
                  <a:lnTo>
                    <a:pt x="250" y="11972"/>
                  </a:lnTo>
                  <a:lnTo>
                    <a:pt x="250" y="11670"/>
                  </a:lnTo>
                  <a:lnTo>
                    <a:pt x="250" y="11394"/>
                  </a:lnTo>
                  <a:lnTo>
                    <a:pt x="224" y="10854"/>
                  </a:lnTo>
                  <a:lnTo>
                    <a:pt x="171" y="10341"/>
                  </a:lnTo>
                  <a:lnTo>
                    <a:pt x="119" y="9867"/>
                  </a:lnTo>
                  <a:lnTo>
                    <a:pt x="53" y="9420"/>
                  </a:lnTo>
                  <a:lnTo>
                    <a:pt x="13" y="9012"/>
                  </a:lnTo>
                  <a:lnTo>
                    <a:pt x="0" y="8644"/>
                  </a:lnTo>
                  <a:lnTo>
                    <a:pt x="0" y="8460"/>
                  </a:lnTo>
                  <a:lnTo>
                    <a:pt x="13" y="8289"/>
                  </a:lnTo>
                  <a:lnTo>
                    <a:pt x="40" y="8131"/>
                  </a:lnTo>
                  <a:lnTo>
                    <a:pt x="79" y="7986"/>
                  </a:lnTo>
                  <a:lnTo>
                    <a:pt x="132" y="7841"/>
                  </a:lnTo>
                  <a:lnTo>
                    <a:pt x="198" y="7710"/>
                  </a:lnTo>
                  <a:lnTo>
                    <a:pt x="290" y="7578"/>
                  </a:lnTo>
                  <a:lnTo>
                    <a:pt x="395" y="7460"/>
                  </a:lnTo>
                  <a:lnTo>
                    <a:pt x="513" y="7355"/>
                  </a:lnTo>
                  <a:lnTo>
                    <a:pt x="671" y="7249"/>
                  </a:lnTo>
                  <a:lnTo>
                    <a:pt x="842" y="7157"/>
                  </a:lnTo>
                  <a:lnTo>
                    <a:pt x="1026" y="7065"/>
                  </a:lnTo>
                  <a:lnTo>
                    <a:pt x="1250" y="6986"/>
                  </a:lnTo>
                  <a:lnTo>
                    <a:pt x="1500" y="6921"/>
                  </a:lnTo>
                  <a:lnTo>
                    <a:pt x="1500" y="6921"/>
                  </a:lnTo>
                  <a:lnTo>
                    <a:pt x="1632" y="6894"/>
                  </a:lnTo>
                  <a:lnTo>
                    <a:pt x="1750" y="6881"/>
                  </a:lnTo>
                  <a:lnTo>
                    <a:pt x="1868" y="6868"/>
                  </a:lnTo>
                  <a:lnTo>
                    <a:pt x="1987" y="6881"/>
                  </a:lnTo>
                  <a:lnTo>
                    <a:pt x="2092" y="6894"/>
                  </a:lnTo>
                  <a:lnTo>
                    <a:pt x="2197" y="6921"/>
                  </a:lnTo>
                  <a:lnTo>
                    <a:pt x="2303" y="6960"/>
                  </a:lnTo>
                  <a:lnTo>
                    <a:pt x="2395" y="6999"/>
                  </a:lnTo>
                  <a:lnTo>
                    <a:pt x="2592" y="7092"/>
                  </a:lnTo>
                  <a:lnTo>
                    <a:pt x="2763" y="7210"/>
                  </a:lnTo>
                  <a:lnTo>
                    <a:pt x="2921" y="7342"/>
                  </a:lnTo>
                  <a:lnTo>
                    <a:pt x="3052" y="7486"/>
                  </a:lnTo>
                  <a:lnTo>
                    <a:pt x="3184" y="7644"/>
                  </a:lnTo>
                  <a:lnTo>
                    <a:pt x="3289" y="7789"/>
                  </a:lnTo>
                  <a:lnTo>
                    <a:pt x="3381" y="7920"/>
                  </a:lnTo>
                  <a:lnTo>
                    <a:pt x="3460" y="8052"/>
                  </a:lnTo>
                  <a:lnTo>
                    <a:pt x="3565" y="8236"/>
                  </a:lnTo>
                  <a:lnTo>
                    <a:pt x="3605" y="8315"/>
                  </a:lnTo>
                  <a:lnTo>
                    <a:pt x="3605" y="8315"/>
                  </a:lnTo>
                  <a:lnTo>
                    <a:pt x="3605" y="8039"/>
                  </a:lnTo>
                  <a:lnTo>
                    <a:pt x="3618" y="7723"/>
                  </a:lnTo>
                  <a:lnTo>
                    <a:pt x="3644" y="7315"/>
                  </a:lnTo>
                  <a:lnTo>
                    <a:pt x="3684" y="6815"/>
                  </a:lnTo>
                  <a:lnTo>
                    <a:pt x="3750" y="6250"/>
                  </a:lnTo>
                  <a:lnTo>
                    <a:pt x="3829" y="5644"/>
                  </a:lnTo>
                  <a:lnTo>
                    <a:pt x="3947" y="5000"/>
                  </a:lnTo>
                  <a:lnTo>
                    <a:pt x="4013" y="4671"/>
                  </a:lnTo>
                  <a:lnTo>
                    <a:pt x="4092" y="4329"/>
                  </a:lnTo>
                  <a:lnTo>
                    <a:pt x="4184" y="4000"/>
                  </a:lnTo>
                  <a:lnTo>
                    <a:pt x="4276" y="3671"/>
                  </a:lnTo>
                  <a:lnTo>
                    <a:pt x="4394" y="3342"/>
                  </a:lnTo>
                  <a:lnTo>
                    <a:pt x="4513" y="3026"/>
                  </a:lnTo>
                  <a:lnTo>
                    <a:pt x="4631" y="2711"/>
                  </a:lnTo>
                  <a:lnTo>
                    <a:pt x="4776" y="2421"/>
                  </a:lnTo>
                  <a:lnTo>
                    <a:pt x="4934" y="2132"/>
                  </a:lnTo>
                  <a:lnTo>
                    <a:pt x="5105" y="1855"/>
                  </a:lnTo>
                  <a:lnTo>
                    <a:pt x="5276" y="1592"/>
                  </a:lnTo>
                  <a:lnTo>
                    <a:pt x="5473" y="1355"/>
                  </a:lnTo>
                  <a:lnTo>
                    <a:pt x="5684" y="1132"/>
                  </a:lnTo>
                  <a:lnTo>
                    <a:pt x="5907" y="948"/>
                  </a:lnTo>
                  <a:lnTo>
                    <a:pt x="6144" y="763"/>
                  </a:lnTo>
                  <a:lnTo>
                    <a:pt x="6262" y="698"/>
                  </a:lnTo>
                  <a:lnTo>
                    <a:pt x="6394" y="619"/>
                  </a:lnTo>
                  <a:lnTo>
                    <a:pt x="6394" y="619"/>
                  </a:lnTo>
                  <a:lnTo>
                    <a:pt x="6670" y="500"/>
                  </a:lnTo>
                  <a:lnTo>
                    <a:pt x="6947" y="382"/>
                  </a:lnTo>
                  <a:lnTo>
                    <a:pt x="7236" y="290"/>
                  </a:lnTo>
                  <a:lnTo>
                    <a:pt x="7539" y="198"/>
                  </a:lnTo>
                  <a:lnTo>
                    <a:pt x="7841" y="132"/>
                  </a:lnTo>
                  <a:lnTo>
                    <a:pt x="8157" y="79"/>
                  </a:lnTo>
                  <a:lnTo>
                    <a:pt x="8486" y="40"/>
                  </a:lnTo>
                  <a:lnTo>
                    <a:pt x="8815" y="14"/>
                  </a:lnTo>
                  <a:lnTo>
                    <a:pt x="9144" y="0"/>
                  </a:lnTo>
                  <a:lnTo>
                    <a:pt x="9486" y="14"/>
                  </a:lnTo>
                  <a:lnTo>
                    <a:pt x="9828" y="40"/>
                  </a:lnTo>
                  <a:lnTo>
                    <a:pt x="10170" y="79"/>
                  </a:lnTo>
                  <a:lnTo>
                    <a:pt x="10512" y="145"/>
                  </a:lnTo>
                  <a:lnTo>
                    <a:pt x="10867" y="224"/>
                  </a:lnTo>
                  <a:lnTo>
                    <a:pt x="11209" y="329"/>
                  </a:lnTo>
                  <a:lnTo>
                    <a:pt x="11551" y="448"/>
                  </a:lnTo>
                  <a:lnTo>
                    <a:pt x="11893" y="592"/>
                  </a:lnTo>
                  <a:lnTo>
                    <a:pt x="12235" y="750"/>
                  </a:lnTo>
                  <a:lnTo>
                    <a:pt x="12577" y="935"/>
                  </a:lnTo>
                  <a:lnTo>
                    <a:pt x="12906" y="1145"/>
                  </a:lnTo>
                  <a:lnTo>
                    <a:pt x="13235" y="1369"/>
                  </a:lnTo>
                  <a:lnTo>
                    <a:pt x="13551" y="1619"/>
                  </a:lnTo>
                  <a:lnTo>
                    <a:pt x="13867" y="1895"/>
                  </a:lnTo>
                  <a:lnTo>
                    <a:pt x="14169" y="2197"/>
                  </a:lnTo>
                  <a:lnTo>
                    <a:pt x="14459" y="2526"/>
                  </a:lnTo>
                  <a:lnTo>
                    <a:pt x="14748" y="2868"/>
                  </a:lnTo>
                  <a:lnTo>
                    <a:pt x="15011" y="3250"/>
                  </a:lnTo>
                  <a:lnTo>
                    <a:pt x="15274" y="3645"/>
                  </a:lnTo>
                  <a:lnTo>
                    <a:pt x="15524" y="4079"/>
                  </a:lnTo>
                  <a:lnTo>
                    <a:pt x="15761" y="4526"/>
                  </a:lnTo>
                  <a:lnTo>
                    <a:pt x="15985" y="5013"/>
                  </a:lnTo>
                  <a:lnTo>
                    <a:pt x="16182" y="5526"/>
                  </a:lnTo>
                  <a:lnTo>
                    <a:pt x="16182" y="5526"/>
                  </a:lnTo>
                  <a:lnTo>
                    <a:pt x="16379" y="6039"/>
                  </a:lnTo>
                  <a:lnTo>
                    <a:pt x="16551" y="6565"/>
                  </a:lnTo>
                  <a:lnTo>
                    <a:pt x="16708" y="7078"/>
                  </a:lnTo>
                  <a:lnTo>
                    <a:pt x="16853" y="7591"/>
                  </a:lnTo>
                  <a:lnTo>
                    <a:pt x="16985" y="8105"/>
                  </a:lnTo>
                  <a:lnTo>
                    <a:pt x="17090" y="8604"/>
                  </a:lnTo>
                  <a:lnTo>
                    <a:pt x="17195" y="9091"/>
                  </a:lnTo>
                  <a:lnTo>
                    <a:pt x="17287" y="9591"/>
                  </a:lnTo>
                  <a:lnTo>
                    <a:pt x="17353" y="10065"/>
                  </a:lnTo>
                  <a:lnTo>
                    <a:pt x="17419" y="10538"/>
                  </a:lnTo>
                  <a:lnTo>
                    <a:pt x="17458" y="10999"/>
                  </a:lnTo>
                  <a:lnTo>
                    <a:pt x="17485" y="11459"/>
                  </a:lnTo>
                  <a:lnTo>
                    <a:pt x="17511" y="11894"/>
                  </a:lnTo>
                  <a:lnTo>
                    <a:pt x="17511" y="12328"/>
                  </a:lnTo>
                  <a:lnTo>
                    <a:pt x="17498" y="12749"/>
                  </a:lnTo>
                  <a:lnTo>
                    <a:pt x="17485" y="13157"/>
                  </a:lnTo>
                  <a:lnTo>
                    <a:pt x="17445" y="13551"/>
                  </a:lnTo>
                  <a:lnTo>
                    <a:pt x="17392" y="13933"/>
                  </a:lnTo>
                  <a:lnTo>
                    <a:pt x="17340" y="14301"/>
                  </a:lnTo>
                  <a:lnTo>
                    <a:pt x="17261" y="14656"/>
                  </a:lnTo>
                  <a:lnTo>
                    <a:pt x="17182" y="14985"/>
                  </a:lnTo>
                  <a:lnTo>
                    <a:pt x="17077" y="15301"/>
                  </a:lnTo>
                  <a:lnTo>
                    <a:pt x="16971" y="15604"/>
                  </a:lnTo>
                  <a:lnTo>
                    <a:pt x="16853" y="15880"/>
                  </a:lnTo>
                  <a:lnTo>
                    <a:pt x="16722" y="16143"/>
                  </a:lnTo>
                  <a:lnTo>
                    <a:pt x="16577" y="16393"/>
                  </a:lnTo>
                  <a:lnTo>
                    <a:pt x="16419" y="16617"/>
                  </a:lnTo>
                  <a:lnTo>
                    <a:pt x="16261" y="16814"/>
                  </a:lnTo>
                  <a:lnTo>
                    <a:pt x="16077" y="16998"/>
                  </a:lnTo>
                  <a:lnTo>
                    <a:pt x="15893" y="17156"/>
                  </a:lnTo>
                  <a:lnTo>
                    <a:pt x="15695" y="17301"/>
                  </a:lnTo>
                  <a:lnTo>
                    <a:pt x="15485" y="17406"/>
                  </a:lnTo>
                  <a:lnTo>
                    <a:pt x="15485" y="17406"/>
                  </a:lnTo>
                  <a:lnTo>
                    <a:pt x="15340" y="17472"/>
                  </a:lnTo>
                  <a:lnTo>
                    <a:pt x="15116" y="17577"/>
                  </a:lnTo>
                  <a:lnTo>
                    <a:pt x="14814" y="17695"/>
                  </a:lnTo>
                  <a:lnTo>
                    <a:pt x="14432" y="17827"/>
                  </a:lnTo>
                  <a:lnTo>
                    <a:pt x="13959" y="17958"/>
                  </a:lnTo>
                  <a:lnTo>
                    <a:pt x="13682" y="18024"/>
                  </a:lnTo>
                  <a:lnTo>
                    <a:pt x="13406" y="18090"/>
                  </a:lnTo>
                  <a:lnTo>
                    <a:pt x="13090" y="18143"/>
                  </a:lnTo>
                  <a:lnTo>
                    <a:pt x="12762" y="18195"/>
                  </a:lnTo>
                  <a:lnTo>
                    <a:pt x="12406" y="18235"/>
                  </a:lnTo>
                  <a:lnTo>
                    <a:pt x="12025" y="18274"/>
                  </a:lnTo>
                  <a:lnTo>
                    <a:pt x="12025" y="18274"/>
                  </a:lnTo>
                  <a:lnTo>
                    <a:pt x="12012" y="18301"/>
                  </a:lnTo>
                  <a:lnTo>
                    <a:pt x="11985" y="18340"/>
                  </a:lnTo>
                  <a:lnTo>
                    <a:pt x="11946" y="18524"/>
                  </a:lnTo>
                  <a:lnTo>
                    <a:pt x="11920" y="18787"/>
                  </a:lnTo>
                  <a:lnTo>
                    <a:pt x="11893" y="19129"/>
                  </a:lnTo>
                  <a:lnTo>
                    <a:pt x="11854" y="20011"/>
                  </a:lnTo>
                  <a:lnTo>
                    <a:pt x="11841" y="20998"/>
                  </a:lnTo>
                  <a:lnTo>
                    <a:pt x="11841" y="21997"/>
                  </a:lnTo>
                  <a:lnTo>
                    <a:pt x="11841" y="22853"/>
                  </a:lnTo>
                  <a:lnTo>
                    <a:pt x="11854" y="23708"/>
                  </a:lnTo>
                  <a:lnTo>
                    <a:pt x="11288" y="23708"/>
                  </a:lnTo>
                  <a:lnTo>
                    <a:pt x="4302" y="237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7"/>
            <p:cNvSpPr/>
            <p:nvPr/>
          </p:nvSpPr>
          <p:spPr>
            <a:xfrm>
              <a:off x="4325919" y="2506000"/>
              <a:ext cx="628734" cy="530336"/>
            </a:xfrm>
            <a:custGeom>
              <a:avLst/>
              <a:gdLst/>
              <a:ahLst/>
              <a:cxnLst/>
              <a:rect l="l" t="t" r="r" b="b"/>
              <a:pathLst>
                <a:path w="15380" h="12973" extrusionOk="0">
                  <a:moveTo>
                    <a:pt x="1211" y="0"/>
                  </a:moveTo>
                  <a:lnTo>
                    <a:pt x="1092" y="27"/>
                  </a:lnTo>
                  <a:lnTo>
                    <a:pt x="1000" y="53"/>
                  </a:lnTo>
                  <a:lnTo>
                    <a:pt x="908" y="79"/>
                  </a:lnTo>
                  <a:lnTo>
                    <a:pt x="803" y="132"/>
                  </a:lnTo>
                  <a:lnTo>
                    <a:pt x="698" y="211"/>
                  </a:lnTo>
                  <a:lnTo>
                    <a:pt x="592" y="290"/>
                  </a:lnTo>
                  <a:lnTo>
                    <a:pt x="500" y="408"/>
                  </a:lnTo>
                  <a:lnTo>
                    <a:pt x="395" y="540"/>
                  </a:lnTo>
                  <a:lnTo>
                    <a:pt x="316" y="711"/>
                  </a:lnTo>
                  <a:lnTo>
                    <a:pt x="250" y="895"/>
                  </a:lnTo>
                  <a:lnTo>
                    <a:pt x="185" y="1118"/>
                  </a:lnTo>
                  <a:lnTo>
                    <a:pt x="158" y="1382"/>
                  </a:lnTo>
                  <a:lnTo>
                    <a:pt x="145" y="1671"/>
                  </a:lnTo>
                  <a:lnTo>
                    <a:pt x="119" y="1750"/>
                  </a:lnTo>
                  <a:lnTo>
                    <a:pt x="66" y="1947"/>
                  </a:lnTo>
                  <a:lnTo>
                    <a:pt x="27" y="2237"/>
                  </a:lnTo>
                  <a:lnTo>
                    <a:pt x="14" y="2408"/>
                  </a:lnTo>
                  <a:lnTo>
                    <a:pt x="0" y="2592"/>
                  </a:lnTo>
                  <a:lnTo>
                    <a:pt x="14" y="2776"/>
                  </a:lnTo>
                  <a:lnTo>
                    <a:pt x="27" y="2960"/>
                  </a:lnTo>
                  <a:lnTo>
                    <a:pt x="79" y="3145"/>
                  </a:lnTo>
                  <a:lnTo>
                    <a:pt x="145" y="3329"/>
                  </a:lnTo>
                  <a:lnTo>
                    <a:pt x="237" y="3500"/>
                  </a:lnTo>
                  <a:lnTo>
                    <a:pt x="290" y="3579"/>
                  </a:lnTo>
                  <a:lnTo>
                    <a:pt x="356" y="3658"/>
                  </a:lnTo>
                  <a:lnTo>
                    <a:pt x="435" y="3737"/>
                  </a:lnTo>
                  <a:lnTo>
                    <a:pt x="513" y="3802"/>
                  </a:lnTo>
                  <a:lnTo>
                    <a:pt x="606" y="3868"/>
                  </a:lnTo>
                  <a:lnTo>
                    <a:pt x="698" y="3921"/>
                  </a:lnTo>
                  <a:lnTo>
                    <a:pt x="658" y="4013"/>
                  </a:lnTo>
                  <a:lnTo>
                    <a:pt x="553" y="4289"/>
                  </a:lnTo>
                  <a:lnTo>
                    <a:pt x="487" y="4486"/>
                  </a:lnTo>
                  <a:lnTo>
                    <a:pt x="435" y="4710"/>
                  </a:lnTo>
                  <a:lnTo>
                    <a:pt x="382" y="4973"/>
                  </a:lnTo>
                  <a:lnTo>
                    <a:pt x="356" y="5249"/>
                  </a:lnTo>
                  <a:lnTo>
                    <a:pt x="342" y="5552"/>
                  </a:lnTo>
                  <a:lnTo>
                    <a:pt x="342" y="5868"/>
                  </a:lnTo>
                  <a:lnTo>
                    <a:pt x="369" y="6026"/>
                  </a:lnTo>
                  <a:lnTo>
                    <a:pt x="382" y="6184"/>
                  </a:lnTo>
                  <a:lnTo>
                    <a:pt x="421" y="6355"/>
                  </a:lnTo>
                  <a:lnTo>
                    <a:pt x="461" y="6526"/>
                  </a:lnTo>
                  <a:lnTo>
                    <a:pt x="513" y="6683"/>
                  </a:lnTo>
                  <a:lnTo>
                    <a:pt x="592" y="6855"/>
                  </a:lnTo>
                  <a:lnTo>
                    <a:pt x="658" y="7026"/>
                  </a:lnTo>
                  <a:lnTo>
                    <a:pt x="750" y="7197"/>
                  </a:lnTo>
                  <a:lnTo>
                    <a:pt x="856" y="7354"/>
                  </a:lnTo>
                  <a:lnTo>
                    <a:pt x="974" y="7525"/>
                  </a:lnTo>
                  <a:lnTo>
                    <a:pt x="1119" y="7683"/>
                  </a:lnTo>
                  <a:lnTo>
                    <a:pt x="1263" y="7841"/>
                  </a:lnTo>
                  <a:lnTo>
                    <a:pt x="1421" y="7986"/>
                  </a:lnTo>
                  <a:lnTo>
                    <a:pt x="1579" y="8131"/>
                  </a:lnTo>
                  <a:lnTo>
                    <a:pt x="1737" y="8262"/>
                  </a:lnTo>
                  <a:lnTo>
                    <a:pt x="1895" y="8367"/>
                  </a:lnTo>
                  <a:lnTo>
                    <a:pt x="2040" y="8473"/>
                  </a:lnTo>
                  <a:lnTo>
                    <a:pt x="2197" y="8565"/>
                  </a:lnTo>
                  <a:lnTo>
                    <a:pt x="2500" y="8723"/>
                  </a:lnTo>
                  <a:lnTo>
                    <a:pt x="2789" y="8841"/>
                  </a:lnTo>
                  <a:lnTo>
                    <a:pt x="3066" y="8933"/>
                  </a:lnTo>
                  <a:lnTo>
                    <a:pt x="3329" y="8999"/>
                  </a:lnTo>
                  <a:lnTo>
                    <a:pt x="3579" y="9038"/>
                  </a:lnTo>
                  <a:lnTo>
                    <a:pt x="3802" y="9052"/>
                  </a:lnTo>
                  <a:lnTo>
                    <a:pt x="4000" y="9052"/>
                  </a:lnTo>
                  <a:lnTo>
                    <a:pt x="4184" y="9038"/>
                  </a:lnTo>
                  <a:lnTo>
                    <a:pt x="4342" y="9025"/>
                  </a:lnTo>
                  <a:lnTo>
                    <a:pt x="4552" y="8986"/>
                  </a:lnTo>
                  <a:lnTo>
                    <a:pt x="4618" y="8959"/>
                  </a:lnTo>
                  <a:lnTo>
                    <a:pt x="4605" y="9104"/>
                  </a:lnTo>
                  <a:lnTo>
                    <a:pt x="4592" y="9275"/>
                  </a:lnTo>
                  <a:lnTo>
                    <a:pt x="4592" y="9499"/>
                  </a:lnTo>
                  <a:lnTo>
                    <a:pt x="4592" y="9762"/>
                  </a:lnTo>
                  <a:lnTo>
                    <a:pt x="4618" y="10051"/>
                  </a:lnTo>
                  <a:lnTo>
                    <a:pt x="4684" y="10380"/>
                  </a:lnTo>
                  <a:lnTo>
                    <a:pt x="4710" y="10538"/>
                  </a:lnTo>
                  <a:lnTo>
                    <a:pt x="4763" y="10709"/>
                  </a:lnTo>
                  <a:lnTo>
                    <a:pt x="4815" y="10880"/>
                  </a:lnTo>
                  <a:lnTo>
                    <a:pt x="4894" y="11051"/>
                  </a:lnTo>
                  <a:lnTo>
                    <a:pt x="4973" y="11222"/>
                  </a:lnTo>
                  <a:lnTo>
                    <a:pt x="5065" y="11393"/>
                  </a:lnTo>
                  <a:lnTo>
                    <a:pt x="5171" y="11564"/>
                  </a:lnTo>
                  <a:lnTo>
                    <a:pt x="5289" y="11722"/>
                  </a:lnTo>
                  <a:lnTo>
                    <a:pt x="5421" y="11880"/>
                  </a:lnTo>
                  <a:lnTo>
                    <a:pt x="5565" y="12038"/>
                  </a:lnTo>
                  <a:lnTo>
                    <a:pt x="5736" y="12183"/>
                  </a:lnTo>
                  <a:lnTo>
                    <a:pt x="5921" y="12314"/>
                  </a:lnTo>
                  <a:lnTo>
                    <a:pt x="6118" y="12446"/>
                  </a:lnTo>
                  <a:lnTo>
                    <a:pt x="6342" y="12551"/>
                  </a:lnTo>
                  <a:lnTo>
                    <a:pt x="6578" y="12656"/>
                  </a:lnTo>
                  <a:lnTo>
                    <a:pt x="6842" y="12748"/>
                  </a:lnTo>
                  <a:lnTo>
                    <a:pt x="7118" y="12827"/>
                  </a:lnTo>
                  <a:lnTo>
                    <a:pt x="7420" y="12880"/>
                  </a:lnTo>
                  <a:lnTo>
                    <a:pt x="7736" y="12933"/>
                  </a:lnTo>
                  <a:lnTo>
                    <a:pt x="8012" y="12959"/>
                  </a:lnTo>
                  <a:lnTo>
                    <a:pt x="8289" y="12972"/>
                  </a:lnTo>
                  <a:lnTo>
                    <a:pt x="8539" y="12972"/>
                  </a:lnTo>
                  <a:lnTo>
                    <a:pt x="8775" y="12959"/>
                  </a:lnTo>
                  <a:lnTo>
                    <a:pt x="8986" y="12933"/>
                  </a:lnTo>
                  <a:lnTo>
                    <a:pt x="9183" y="12906"/>
                  </a:lnTo>
                  <a:lnTo>
                    <a:pt x="9367" y="12854"/>
                  </a:lnTo>
                  <a:lnTo>
                    <a:pt x="9538" y="12801"/>
                  </a:lnTo>
                  <a:lnTo>
                    <a:pt x="9696" y="12748"/>
                  </a:lnTo>
                  <a:lnTo>
                    <a:pt x="9841" y="12670"/>
                  </a:lnTo>
                  <a:lnTo>
                    <a:pt x="9973" y="12604"/>
                  </a:lnTo>
                  <a:lnTo>
                    <a:pt x="10091" y="12525"/>
                  </a:lnTo>
                  <a:lnTo>
                    <a:pt x="10196" y="12433"/>
                  </a:lnTo>
                  <a:lnTo>
                    <a:pt x="10288" y="12341"/>
                  </a:lnTo>
                  <a:lnTo>
                    <a:pt x="10367" y="12249"/>
                  </a:lnTo>
                  <a:lnTo>
                    <a:pt x="10446" y="12156"/>
                  </a:lnTo>
                  <a:lnTo>
                    <a:pt x="10512" y="12064"/>
                  </a:lnTo>
                  <a:lnTo>
                    <a:pt x="10617" y="11880"/>
                  </a:lnTo>
                  <a:lnTo>
                    <a:pt x="10683" y="11709"/>
                  </a:lnTo>
                  <a:lnTo>
                    <a:pt x="10736" y="11551"/>
                  </a:lnTo>
                  <a:lnTo>
                    <a:pt x="10762" y="11407"/>
                  </a:lnTo>
                  <a:lnTo>
                    <a:pt x="10788" y="11301"/>
                  </a:lnTo>
                  <a:lnTo>
                    <a:pt x="10788" y="11209"/>
                  </a:lnTo>
                  <a:lnTo>
                    <a:pt x="10815" y="11249"/>
                  </a:lnTo>
                  <a:lnTo>
                    <a:pt x="10907" y="11367"/>
                  </a:lnTo>
                  <a:lnTo>
                    <a:pt x="10986" y="11433"/>
                  </a:lnTo>
                  <a:lnTo>
                    <a:pt x="11078" y="11499"/>
                  </a:lnTo>
                  <a:lnTo>
                    <a:pt x="11209" y="11564"/>
                  </a:lnTo>
                  <a:lnTo>
                    <a:pt x="11354" y="11630"/>
                  </a:lnTo>
                  <a:lnTo>
                    <a:pt x="11525" y="11670"/>
                  </a:lnTo>
                  <a:lnTo>
                    <a:pt x="11722" y="11696"/>
                  </a:lnTo>
                  <a:lnTo>
                    <a:pt x="11946" y="11696"/>
                  </a:lnTo>
                  <a:lnTo>
                    <a:pt x="12209" y="11683"/>
                  </a:lnTo>
                  <a:lnTo>
                    <a:pt x="12499" y="11617"/>
                  </a:lnTo>
                  <a:lnTo>
                    <a:pt x="12828" y="11525"/>
                  </a:lnTo>
                  <a:lnTo>
                    <a:pt x="13196" y="11393"/>
                  </a:lnTo>
                  <a:lnTo>
                    <a:pt x="13591" y="11209"/>
                  </a:lnTo>
                  <a:lnTo>
                    <a:pt x="13788" y="11091"/>
                  </a:lnTo>
                  <a:lnTo>
                    <a:pt x="13972" y="10972"/>
                  </a:lnTo>
                  <a:lnTo>
                    <a:pt x="14117" y="10854"/>
                  </a:lnTo>
                  <a:lnTo>
                    <a:pt x="14262" y="10709"/>
                  </a:lnTo>
                  <a:lnTo>
                    <a:pt x="14380" y="10578"/>
                  </a:lnTo>
                  <a:lnTo>
                    <a:pt x="14472" y="10420"/>
                  </a:lnTo>
                  <a:lnTo>
                    <a:pt x="14551" y="10275"/>
                  </a:lnTo>
                  <a:lnTo>
                    <a:pt x="14630" y="10117"/>
                  </a:lnTo>
                  <a:lnTo>
                    <a:pt x="14669" y="9959"/>
                  </a:lnTo>
                  <a:lnTo>
                    <a:pt x="14709" y="9801"/>
                  </a:lnTo>
                  <a:lnTo>
                    <a:pt x="14735" y="9630"/>
                  </a:lnTo>
                  <a:lnTo>
                    <a:pt x="14748" y="9473"/>
                  </a:lnTo>
                  <a:lnTo>
                    <a:pt x="14761" y="9302"/>
                  </a:lnTo>
                  <a:lnTo>
                    <a:pt x="14748" y="9144"/>
                  </a:lnTo>
                  <a:lnTo>
                    <a:pt x="14735" y="8986"/>
                  </a:lnTo>
                  <a:lnTo>
                    <a:pt x="14709" y="8828"/>
                  </a:lnTo>
                  <a:lnTo>
                    <a:pt x="14643" y="8512"/>
                  </a:lnTo>
                  <a:lnTo>
                    <a:pt x="14564" y="8223"/>
                  </a:lnTo>
                  <a:lnTo>
                    <a:pt x="14472" y="7960"/>
                  </a:lnTo>
                  <a:lnTo>
                    <a:pt x="14380" y="7736"/>
                  </a:lnTo>
                  <a:lnTo>
                    <a:pt x="14288" y="7552"/>
                  </a:lnTo>
                  <a:lnTo>
                    <a:pt x="14222" y="7407"/>
                  </a:lnTo>
                  <a:lnTo>
                    <a:pt x="14156" y="7276"/>
                  </a:lnTo>
                  <a:lnTo>
                    <a:pt x="14222" y="7223"/>
                  </a:lnTo>
                  <a:lnTo>
                    <a:pt x="14406" y="7065"/>
                  </a:lnTo>
                  <a:lnTo>
                    <a:pt x="14525" y="6947"/>
                  </a:lnTo>
                  <a:lnTo>
                    <a:pt x="14656" y="6802"/>
                  </a:lnTo>
                  <a:lnTo>
                    <a:pt x="14788" y="6644"/>
                  </a:lnTo>
                  <a:lnTo>
                    <a:pt x="14919" y="6447"/>
                  </a:lnTo>
                  <a:lnTo>
                    <a:pt x="15051" y="6223"/>
                  </a:lnTo>
                  <a:lnTo>
                    <a:pt x="15169" y="5973"/>
                  </a:lnTo>
                  <a:lnTo>
                    <a:pt x="15261" y="5697"/>
                  </a:lnTo>
                  <a:lnTo>
                    <a:pt x="15301" y="5539"/>
                  </a:lnTo>
                  <a:lnTo>
                    <a:pt x="15327" y="5394"/>
                  </a:lnTo>
                  <a:lnTo>
                    <a:pt x="15353" y="5223"/>
                  </a:lnTo>
                  <a:lnTo>
                    <a:pt x="15380" y="5065"/>
                  </a:lnTo>
                  <a:lnTo>
                    <a:pt x="15380" y="4881"/>
                  </a:lnTo>
                  <a:lnTo>
                    <a:pt x="15380" y="4710"/>
                  </a:lnTo>
                  <a:lnTo>
                    <a:pt x="15380" y="4526"/>
                  </a:lnTo>
                  <a:lnTo>
                    <a:pt x="15353" y="4329"/>
                  </a:lnTo>
                  <a:lnTo>
                    <a:pt x="15314" y="4131"/>
                  </a:lnTo>
                  <a:lnTo>
                    <a:pt x="15275" y="3921"/>
                  </a:lnTo>
                  <a:lnTo>
                    <a:pt x="15182" y="3618"/>
                  </a:lnTo>
                  <a:lnTo>
                    <a:pt x="15090" y="3342"/>
                  </a:lnTo>
                  <a:lnTo>
                    <a:pt x="14985" y="3105"/>
                  </a:lnTo>
                  <a:lnTo>
                    <a:pt x="14867" y="2881"/>
                  </a:lnTo>
                  <a:lnTo>
                    <a:pt x="14748" y="2697"/>
                  </a:lnTo>
                  <a:lnTo>
                    <a:pt x="14630" y="2539"/>
                  </a:lnTo>
                  <a:lnTo>
                    <a:pt x="14511" y="2408"/>
                  </a:lnTo>
                  <a:lnTo>
                    <a:pt x="14393" y="2289"/>
                  </a:lnTo>
                  <a:lnTo>
                    <a:pt x="14288" y="2197"/>
                  </a:lnTo>
                  <a:lnTo>
                    <a:pt x="14183" y="2118"/>
                  </a:lnTo>
                  <a:lnTo>
                    <a:pt x="14012" y="2013"/>
                  </a:lnTo>
                  <a:lnTo>
                    <a:pt x="13893" y="1960"/>
                  </a:lnTo>
                  <a:lnTo>
                    <a:pt x="13841" y="1947"/>
                  </a:lnTo>
                  <a:lnTo>
                    <a:pt x="13775" y="2066"/>
                  </a:lnTo>
                  <a:lnTo>
                    <a:pt x="13591" y="2355"/>
                  </a:lnTo>
                  <a:lnTo>
                    <a:pt x="13459" y="2552"/>
                  </a:lnTo>
                  <a:lnTo>
                    <a:pt x="13288" y="2776"/>
                  </a:lnTo>
                  <a:lnTo>
                    <a:pt x="13104" y="3026"/>
                  </a:lnTo>
                  <a:lnTo>
                    <a:pt x="12880" y="3289"/>
                  </a:lnTo>
                  <a:lnTo>
                    <a:pt x="12630" y="3552"/>
                  </a:lnTo>
                  <a:lnTo>
                    <a:pt x="12354" y="3815"/>
                  </a:lnTo>
                  <a:lnTo>
                    <a:pt x="12064" y="4079"/>
                  </a:lnTo>
                  <a:lnTo>
                    <a:pt x="11736" y="4315"/>
                  </a:lnTo>
                  <a:lnTo>
                    <a:pt x="11565" y="4434"/>
                  </a:lnTo>
                  <a:lnTo>
                    <a:pt x="11394" y="4552"/>
                  </a:lnTo>
                  <a:lnTo>
                    <a:pt x="11209" y="4644"/>
                  </a:lnTo>
                  <a:lnTo>
                    <a:pt x="11025" y="4750"/>
                  </a:lnTo>
                  <a:lnTo>
                    <a:pt x="10841" y="4828"/>
                  </a:lnTo>
                  <a:lnTo>
                    <a:pt x="10644" y="4907"/>
                  </a:lnTo>
                  <a:lnTo>
                    <a:pt x="10433" y="4986"/>
                  </a:lnTo>
                  <a:lnTo>
                    <a:pt x="10223" y="5039"/>
                  </a:lnTo>
                  <a:lnTo>
                    <a:pt x="9802" y="5131"/>
                  </a:lnTo>
                  <a:lnTo>
                    <a:pt x="9341" y="5197"/>
                  </a:lnTo>
                  <a:lnTo>
                    <a:pt x="8868" y="5236"/>
                  </a:lnTo>
                  <a:lnTo>
                    <a:pt x="8381" y="5263"/>
                  </a:lnTo>
                  <a:lnTo>
                    <a:pt x="7881" y="5249"/>
                  </a:lnTo>
                  <a:lnTo>
                    <a:pt x="7381" y="5223"/>
                  </a:lnTo>
                  <a:lnTo>
                    <a:pt x="6881" y="5184"/>
                  </a:lnTo>
                  <a:lnTo>
                    <a:pt x="6381" y="5105"/>
                  </a:lnTo>
                  <a:lnTo>
                    <a:pt x="5881" y="5026"/>
                  </a:lnTo>
                  <a:lnTo>
                    <a:pt x="5394" y="4907"/>
                  </a:lnTo>
                  <a:lnTo>
                    <a:pt x="4921" y="4789"/>
                  </a:lnTo>
                  <a:lnTo>
                    <a:pt x="4473" y="4644"/>
                  </a:lnTo>
                  <a:lnTo>
                    <a:pt x="4052" y="4486"/>
                  </a:lnTo>
                  <a:lnTo>
                    <a:pt x="3645" y="4315"/>
                  </a:lnTo>
                  <a:lnTo>
                    <a:pt x="3276" y="4118"/>
                  </a:lnTo>
                  <a:lnTo>
                    <a:pt x="2947" y="3921"/>
                  </a:lnTo>
                  <a:lnTo>
                    <a:pt x="2789" y="3802"/>
                  </a:lnTo>
                  <a:lnTo>
                    <a:pt x="2645" y="3684"/>
                  </a:lnTo>
                  <a:lnTo>
                    <a:pt x="2513" y="3566"/>
                  </a:lnTo>
                  <a:lnTo>
                    <a:pt x="2395" y="3434"/>
                  </a:lnTo>
                  <a:lnTo>
                    <a:pt x="2276" y="3289"/>
                  </a:lnTo>
                  <a:lnTo>
                    <a:pt x="2158" y="3145"/>
                  </a:lnTo>
                  <a:lnTo>
                    <a:pt x="2066" y="2987"/>
                  </a:lnTo>
                  <a:lnTo>
                    <a:pt x="1974" y="2829"/>
                  </a:lnTo>
                  <a:lnTo>
                    <a:pt x="1803" y="2513"/>
                  </a:lnTo>
                  <a:lnTo>
                    <a:pt x="1671" y="2184"/>
                  </a:lnTo>
                  <a:lnTo>
                    <a:pt x="1566" y="1855"/>
                  </a:lnTo>
                  <a:lnTo>
                    <a:pt x="1474" y="1539"/>
                  </a:lnTo>
                  <a:lnTo>
                    <a:pt x="1408" y="1224"/>
                  </a:lnTo>
                  <a:lnTo>
                    <a:pt x="1355" y="947"/>
                  </a:lnTo>
                  <a:lnTo>
                    <a:pt x="1316" y="684"/>
                  </a:lnTo>
                  <a:lnTo>
                    <a:pt x="1290" y="448"/>
                  </a:lnTo>
                  <a:lnTo>
                    <a:pt x="1263" y="119"/>
                  </a:lnTo>
                  <a:lnTo>
                    <a:pt x="1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7"/>
            <p:cNvSpPr/>
            <p:nvPr/>
          </p:nvSpPr>
          <p:spPr>
            <a:xfrm>
              <a:off x="4325919" y="2506000"/>
              <a:ext cx="628734" cy="530336"/>
            </a:xfrm>
            <a:custGeom>
              <a:avLst/>
              <a:gdLst/>
              <a:ahLst/>
              <a:cxnLst/>
              <a:rect l="l" t="t" r="r" b="b"/>
              <a:pathLst>
                <a:path w="15380" h="12973" fill="none" extrusionOk="0">
                  <a:moveTo>
                    <a:pt x="145" y="1671"/>
                  </a:moveTo>
                  <a:lnTo>
                    <a:pt x="145" y="1671"/>
                  </a:lnTo>
                  <a:lnTo>
                    <a:pt x="119" y="1750"/>
                  </a:lnTo>
                  <a:lnTo>
                    <a:pt x="66" y="1947"/>
                  </a:lnTo>
                  <a:lnTo>
                    <a:pt x="27" y="2237"/>
                  </a:lnTo>
                  <a:lnTo>
                    <a:pt x="14" y="2408"/>
                  </a:lnTo>
                  <a:lnTo>
                    <a:pt x="0" y="2592"/>
                  </a:lnTo>
                  <a:lnTo>
                    <a:pt x="14" y="2776"/>
                  </a:lnTo>
                  <a:lnTo>
                    <a:pt x="27" y="2960"/>
                  </a:lnTo>
                  <a:lnTo>
                    <a:pt x="79" y="3145"/>
                  </a:lnTo>
                  <a:lnTo>
                    <a:pt x="145" y="3329"/>
                  </a:lnTo>
                  <a:lnTo>
                    <a:pt x="237" y="3500"/>
                  </a:lnTo>
                  <a:lnTo>
                    <a:pt x="290" y="3579"/>
                  </a:lnTo>
                  <a:lnTo>
                    <a:pt x="356" y="3658"/>
                  </a:lnTo>
                  <a:lnTo>
                    <a:pt x="435" y="3737"/>
                  </a:lnTo>
                  <a:lnTo>
                    <a:pt x="513" y="3802"/>
                  </a:lnTo>
                  <a:lnTo>
                    <a:pt x="606" y="3868"/>
                  </a:lnTo>
                  <a:lnTo>
                    <a:pt x="698" y="3921"/>
                  </a:lnTo>
                  <a:lnTo>
                    <a:pt x="698" y="3921"/>
                  </a:lnTo>
                  <a:lnTo>
                    <a:pt x="658" y="4013"/>
                  </a:lnTo>
                  <a:lnTo>
                    <a:pt x="553" y="4289"/>
                  </a:lnTo>
                  <a:lnTo>
                    <a:pt x="487" y="4486"/>
                  </a:lnTo>
                  <a:lnTo>
                    <a:pt x="435" y="4710"/>
                  </a:lnTo>
                  <a:lnTo>
                    <a:pt x="382" y="4973"/>
                  </a:lnTo>
                  <a:lnTo>
                    <a:pt x="356" y="5249"/>
                  </a:lnTo>
                  <a:lnTo>
                    <a:pt x="342" y="5552"/>
                  </a:lnTo>
                  <a:lnTo>
                    <a:pt x="342" y="5868"/>
                  </a:lnTo>
                  <a:lnTo>
                    <a:pt x="369" y="6026"/>
                  </a:lnTo>
                  <a:lnTo>
                    <a:pt x="382" y="6184"/>
                  </a:lnTo>
                  <a:lnTo>
                    <a:pt x="421" y="6355"/>
                  </a:lnTo>
                  <a:lnTo>
                    <a:pt x="461" y="6526"/>
                  </a:lnTo>
                  <a:lnTo>
                    <a:pt x="513" y="6683"/>
                  </a:lnTo>
                  <a:lnTo>
                    <a:pt x="592" y="6855"/>
                  </a:lnTo>
                  <a:lnTo>
                    <a:pt x="658" y="7026"/>
                  </a:lnTo>
                  <a:lnTo>
                    <a:pt x="750" y="7197"/>
                  </a:lnTo>
                  <a:lnTo>
                    <a:pt x="856" y="7354"/>
                  </a:lnTo>
                  <a:lnTo>
                    <a:pt x="974" y="7525"/>
                  </a:lnTo>
                  <a:lnTo>
                    <a:pt x="1119" y="7683"/>
                  </a:lnTo>
                  <a:lnTo>
                    <a:pt x="1263" y="7841"/>
                  </a:lnTo>
                  <a:lnTo>
                    <a:pt x="1263" y="7841"/>
                  </a:lnTo>
                  <a:lnTo>
                    <a:pt x="1421" y="7986"/>
                  </a:lnTo>
                  <a:lnTo>
                    <a:pt x="1579" y="8131"/>
                  </a:lnTo>
                  <a:lnTo>
                    <a:pt x="1737" y="8262"/>
                  </a:lnTo>
                  <a:lnTo>
                    <a:pt x="1895" y="8367"/>
                  </a:lnTo>
                  <a:lnTo>
                    <a:pt x="2040" y="8473"/>
                  </a:lnTo>
                  <a:lnTo>
                    <a:pt x="2197" y="8565"/>
                  </a:lnTo>
                  <a:lnTo>
                    <a:pt x="2500" y="8723"/>
                  </a:lnTo>
                  <a:lnTo>
                    <a:pt x="2789" y="8841"/>
                  </a:lnTo>
                  <a:lnTo>
                    <a:pt x="3066" y="8933"/>
                  </a:lnTo>
                  <a:lnTo>
                    <a:pt x="3329" y="8999"/>
                  </a:lnTo>
                  <a:lnTo>
                    <a:pt x="3579" y="9038"/>
                  </a:lnTo>
                  <a:lnTo>
                    <a:pt x="3802" y="9052"/>
                  </a:lnTo>
                  <a:lnTo>
                    <a:pt x="4000" y="9052"/>
                  </a:lnTo>
                  <a:lnTo>
                    <a:pt x="4184" y="9038"/>
                  </a:lnTo>
                  <a:lnTo>
                    <a:pt x="4342" y="9025"/>
                  </a:lnTo>
                  <a:lnTo>
                    <a:pt x="4552" y="8986"/>
                  </a:lnTo>
                  <a:lnTo>
                    <a:pt x="4618" y="8959"/>
                  </a:lnTo>
                  <a:lnTo>
                    <a:pt x="4618" y="8959"/>
                  </a:lnTo>
                  <a:lnTo>
                    <a:pt x="4605" y="9104"/>
                  </a:lnTo>
                  <a:lnTo>
                    <a:pt x="4592" y="9275"/>
                  </a:lnTo>
                  <a:lnTo>
                    <a:pt x="4592" y="9499"/>
                  </a:lnTo>
                  <a:lnTo>
                    <a:pt x="4592" y="9762"/>
                  </a:lnTo>
                  <a:lnTo>
                    <a:pt x="4618" y="10051"/>
                  </a:lnTo>
                  <a:lnTo>
                    <a:pt x="4684" y="10380"/>
                  </a:lnTo>
                  <a:lnTo>
                    <a:pt x="4710" y="10538"/>
                  </a:lnTo>
                  <a:lnTo>
                    <a:pt x="4763" y="10709"/>
                  </a:lnTo>
                  <a:lnTo>
                    <a:pt x="4815" y="10880"/>
                  </a:lnTo>
                  <a:lnTo>
                    <a:pt x="4894" y="11051"/>
                  </a:lnTo>
                  <a:lnTo>
                    <a:pt x="4973" y="11222"/>
                  </a:lnTo>
                  <a:lnTo>
                    <a:pt x="5065" y="11393"/>
                  </a:lnTo>
                  <a:lnTo>
                    <a:pt x="5171" y="11564"/>
                  </a:lnTo>
                  <a:lnTo>
                    <a:pt x="5289" y="11722"/>
                  </a:lnTo>
                  <a:lnTo>
                    <a:pt x="5421" y="11880"/>
                  </a:lnTo>
                  <a:lnTo>
                    <a:pt x="5565" y="12038"/>
                  </a:lnTo>
                  <a:lnTo>
                    <a:pt x="5736" y="12183"/>
                  </a:lnTo>
                  <a:lnTo>
                    <a:pt x="5921" y="12314"/>
                  </a:lnTo>
                  <a:lnTo>
                    <a:pt x="6118" y="12446"/>
                  </a:lnTo>
                  <a:lnTo>
                    <a:pt x="6342" y="12551"/>
                  </a:lnTo>
                  <a:lnTo>
                    <a:pt x="6578" y="12656"/>
                  </a:lnTo>
                  <a:lnTo>
                    <a:pt x="6842" y="12748"/>
                  </a:lnTo>
                  <a:lnTo>
                    <a:pt x="7118" y="12827"/>
                  </a:lnTo>
                  <a:lnTo>
                    <a:pt x="7420" y="12880"/>
                  </a:lnTo>
                  <a:lnTo>
                    <a:pt x="7420" y="12880"/>
                  </a:lnTo>
                  <a:lnTo>
                    <a:pt x="7736" y="12933"/>
                  </a:lnTo>
                  <a:lnTo>
                    <a:pt x="8012" y="12959"/>
                  </a:lnTo>
                  <a:lnTo>
                    <a:pt x="8289" y="12972"/>
                  </a:lnTo>
                  <a:lnTo>
                    <a:pt x="8539" y="12972"/>
                  </a:lnTo>
                  <a:lnTo>
                    <a:pt x="8775" y="12959"/>
                  </a:lnTo>
                  <a:lnTo>
                    <a:pt x="8986" y="12933"/>
                  </a:lnTo>
                  <a:lnTo>
                    <a:pt x="9183" y="12906"/>
                  </a:lnTo>
                  <a:lnTo>
                    <a:pt x="9367" y="12854"/>
                  </a:lnTo>
                  <a:lnTo>
                    <a:pt x="9538" y="12801"/>
                  </a:lnTo>
                  <a:lnTo>
                    <a:pt x="9696" y="12748"/>
                  </a:lnTo>
                  <a:lnTo>
                    <a:pt x="9841" y="12670"/>
                  </a:lnTo>
                  <a:lnTo>
                    <a:pt x="9973" y="12604"/>
                  </a:lnTo>
                  <a:lnTo>
                    <a:pt x="10091" y="12525"/>
                  </a:lnTo>
                  <a:lnTo>
                    <a:pt x="10196" y="12433"/>
                  </a:lnTo>
                  <a:lnTo>
                    <a:pt x="10288" y="12341"/>
                  </a:lnTo>
                  <a:lnTo>
                    <a:pt x="10367" y="12249"/>
                  </a:lnTo>
                  <a:lnTo>
                    <a:pt x="10446" y="12156"/>
                  </a:lnTo>
                  <a:lnTo>
                    <a:pt x="10512" y="12064"/>
                  </a:lnTo>
                  <a:lnTo>
                    <a:pt x="10617" y="11880"/>
                  </a:lnTo>
                  <a:lnTo>
                    <a:pt x="10683" y="11709"/>
                  </a:lnTo>
                  <a:lnTo>
                    <a:pt x="10736" y="11551"/>
                  </a:lnTo>
                  <a:lnTo>
                    <a:pt x="10762" y="11407"/>
                  </a:lnTo>
                  <a:lnTo>
                    <a:pt x="10788" y="11301"/>
                  </a:lnTo>
                  <a:lnTo>
                    <a:pt x="10788" y="11209"/>
                  </a:lnTo>
                  <a:lnTo>
                    <a:pt x="10788" y="11209"/>
                  </a:lnTo>
                  <a:lnTo>
                    <a:pt x="10815" y="11249"/>
                  </a:lnTo>
                  <a:lnTo>
                    <a:pt x="10907" y="11367"/>
                  </a:lnTo>
                  <a:lnTo>
                    <a:pt x="10986" y="11433"/>
                  </a:lnTo>
                  <a:lnTo>
                    <a:pt x="11078" y="11499"/>
                  </a:lnTo>
                  <a:lnTo>
                    <a:pt x="11209" y="11564"/>
                  </a:lnTo>
                  <a:lnTo>
                    <a:pt x="11354" y="11630"/>
                  </a:lnTo>
                  <a:lnTo>
                    <a:pt x="11525" y="11670"/>
                  </a:lnTo>
                  <a:lnTo>
                    <a:pt x="11722" y="11696"/>
                  </a:lnTo>
                  <a:lnTo>
                    <a:pt x="11946" y="11696"/>
                  </a:lnTo>
                  <a:lnTo>
                    <a:pt x="12209" y="11683"/>
                  </a:lnTo>
                  <a:lnTo>
                    <a:pt x="12499" y="11617"/>
                  </a:lnTo>
                  <a:lnTo>
                    <a:pt x="12828" y="11525"/>
                  </a:lnTo>
                  <a:lnTo>
                    <a:pt x="13196" y="11393"/>
                  </a:lnTo>
                  <a:lnTo>
                    <a:pt x="13591" y="11209"/>
                  </a:lnTo>
                  <a:lnTo>
                    <a:pt x="13591" y="11209"/>
                  </a:lnTo>
                  <a:lnTo>
                    <a:pt x="13788" y="11091"/>
                  </a:lnTo>
                  <a:lnTo>
                    <a:pt x="13972" y="10972"/>
                  </a:lnTo>
                  <a:lnTo>
                    <a:pt x="14117" y="10854"/>
                  </a:lnTo>
                  <a:lnTo>
                    <a:pt x="14262" y="10709"/>
                  </a:lnTo>
                  <a:lnTo>
                    <a:pt x="14380" y="10578"/>
                  </a:lnTo>
                  <a:lnTo>
                    <a:pt x="14472" y="10420"/>
                  </a:lnTo>
                  <a:lnTo>
                    <a:pt x="14551" y="10275"/>
                  </a:lnTo>
                  <a:lnTo>
                    <a:pt x="14630" y="10117"/>
                  </a:lnTo>
                  <a:lnTo>
                    <a:pt x="14669" y="9959"/>
                  </a:lnTo>
                  <a:lnTo>
                    <a:pt x="14709" y="9801"/>
                  </a:lnTo>
                  <a:lnTo>
                    <a:pt x="14735" y="9630"/>
                  </a:lnTo>
                  <a:lnTo>
                    <a:pt x="14748" y="9473"/>
                  </a:lnTo>
                  <a:lnTo>
                    <a:pt x="14761" y="9302"/>
                  </a:lnTo>
                  <a:lnTo>
                    <a:pt x="14748" y="9144"/>
                  </a:lnTo>
                  <a:lnTo>
                    <a:pt x="14735" y="8986"/>
                  </a:lnTo>
                  <a:lnTo>
                    <a:pt x="14709" y="8828"/>
                  </a:lnTo>
                  <a:lnTo>
                    <a:pt x="14643" y="8512"/>
                  </a:lnTo>
                  <a:lnTo>
                    <a:pt x="14564" y="8223"/>
                  </a:lnTo>
                  <a:lnTo>
                    <a:pt x="14472" y="7960"/>
                  </a:lnTo>
                  <a:lnTo>
                    <a:pt x="14380" y="7736"/>
                  </a:lnTo>
                  <a:lnTo>
                    <a:pt x="14288" y="7552"/>
                  </a:lnTo>
                  <a:lnTo>
                    <a:pt x="14222" y="7407"/>
                  </a:lnTo>
                  <a:lnTo>
                    <a:pt x="14156" y="7276"/>
                  </a:lnTo>
                  <a:lnTo>
                    <a:pt x="14156" y="7276"/>
                  </a:lnTo>
                  <a:lnTo>
                    <a:pt x="14222" y="7223"/>
                  </a:lnTo>
                  <a:lnTo>
                    <a:pt x="14406" y="7065"/>
                  </a:lnTo>
                  <a:lnTo>
                    <a:pt x="14525" y="6947"/>
                  </a:lnTo>
                  <a:lnTo>
                    <a:pt x="14656" y="6802"/>
                  </a:lnTo>
                  <a:lnTo>
                    <a:pt x="14788" y="6644"/>
                  </a:lnTo>
                  <a:lnTo>
                    <a:pt x="14919" y="6447"/>
                  </a:lnTo>
                  <a:lnTo>
                    <a:pt x="15051" y="6223"/>
                  </a:lnTo>
                  <a:lnTo>
                    <a:pt x="15169" y="5973"/>
                  </a:lnTo>
                  <a:lnTo>
                    <a:pt x="15261" y="5697"/>
                  </a:lnTo>
                  <a:lnTo>
                    <a:pt x="15301" y="5539"/>
                  </a:lnTo>
                  <a:lnTo>
                    <a:pt x="15327" y="5394"/>
                  </a:lnTo>
                  <a:lnTo>
                    <a:pt x="15353" y="5223"/>
                  </a:lnTo>
                  <a:lnTo>
                    <a:pt x="15380" y="5065"/>
                  </a:lnTo>
                  <a:lnTo>
                    <a:pt x="15380" y="4881"/>
                  </a:lnTo>
                  <a:lnTo>
                    <a:pt x="15380" y="4710"/>
                  </a:lnTo>
                  <a:lnTo>
                    <a:pt x="15380" y="4526"/>
                  </a:lnTo>
                  <a:lnTo>
                    <a:pt x="15353" y="4329"/>
                  </a:lnTo>
                  <a:lnTo>
                    <a:pt x="15314" y="4131"/>
                  </a:lnTo>
                  <a:lnTo>
                    <a:pt x="15275" y="3921"/>
                  </a:lnTo>
                  <a:lnTo>
                    <a:pt x="15275" y="3921"/>
                  </a:lnTo>
                  <a:lnTo>
                    <a:pt x="15182" y="3618"/>
                  </a:lnTo>
                  <a:lnTo>
                    <a:pt x="15090" y="3342"/>
                  </a:lnTo>
                  <a:lnTo>
                    <a:pt x="14985" y="3105"/>
                  </a:lnTo>
                  <a:lnTo>
                    <a:pt x="14867" y="2881"/>
                  </a:lnTo>
                  <a:lnTo>
                    <a:pt x="14748" y="2697"/>
                  </a:lnTo>
                  <a:lnTo>
                    <a:pt x="14630" y="2539"/>
                  </a:lnTo>
                  <a:lnTo>
                    <a:pt x="14511" y="2408"/>
                  </a:lnTo>
                  <a:lnTo>
                    <a:pt x="14393" y="2289"/>
                  </a:lnTo>
                  <a:lnTo>
                    <a:pt x="14288" y="2197"/>
                  </a:lnTo>
                  <a:lnTo>
                    <a:pt x="14183" y="2118"/>
                  </a:lnTo>
                  <a:lnTo>
                    <a:pt x="14012" y="2013"/>
                  </a:lnTo>
                  <a:lnTo>
                    <a:pt x="13893" y="1960"/>
                  </a:lnTo>
                  <a:lnTo>
                    <a:pt x="13841" y="1947"/>
                  </a:lnTo>
                  <a:lnTo>
                    <a:pt x="13841" y="1947"/>
                  </a:lnTo>
                  <a:lnTo>
                    <a:pt x="13775" y="2066"/>
                  </a:lnTo>
                  <a:lnTo>
                    <a:pt x="13591" y="2355"/>
                  </a:lnTo>
                  <a:lnTo>
                    <a:pt x="13459" y="2552"/>
                  </a:lnTo>
                  <a:lnTo>
                    <a:pt x="13288" y="2776"/>
                  </a:lnTo>
                  <a:lnTo>
                    <a:pt x="13104" y="3026"/>
                  </a:lnTo>
                  <a:lnTo>
                    <a:pt x="12880" y="3289"/>
                  </a:lnTo>
                  <a:lnTo>
                    <a:pt x="12630" y="3552"/>
                  </a:lnTo>
                  <a:lnTo>
                    <a:pt x="12354" y="3815"/>
                  </a:lnTo>
                  <a:lnTo>
                    <a:pt x="12064" y="4079"/>
                  </a:lnTo>
                  <a:lnTo>
                    <a:pt x="11736" y="4315"/>
                  </a:lnTo>
                  <a:lnTo>
                    <a:pt x="11565" y="4434"/>
                  </a:lnTo>
                  <a:lnTo>
                    <a:pt x="11394" y="4552"/>
                  </a:lnTo>
                  <a:lnTo>
                    <a:pt x="11209" y="4644"/>
                  </a:lnTo>
                  <a:lnTo>
                    <a:pt x="11025" y="4750"/>
                  </a:lnTo>
                  <a:lnTo>
                    <a:pt x="10841" y="4828"/>
                  </a:lnTo>
                  <a:lnTo>
                    <a:pt x="10644" y="4907"/>
                  </a:lnTo>
                  <a:lnTo>
                    <a:pt x="10433" y="4986"/>
                  </a:lnTo>
                  <a:lnTo>
                    <a:pt x="10223" y="5039"/>
                  </a:lnTo>
                  <a:lnTo>
                    <a:pt x="10223" y="5039"/>
                  </a:lnTo>
                  <a:lnTo>
                    <a:pt x="9802" y="5131"/>
                  </a:lnTo>
                  <a:lnTo>
                    <a:pt x="9341" y="5197"/>
                  </a:lnTo>
                  <a:lnTo>
                    <a:pt x="8868" y="5236"/>
                  </a:lnTo>
                  <a:lnTo>
                    <a:pt x="8381" y="5263"/>
                  </a:lnTo>
                  <a:lnTo>
                    <a:pt x="7881" y="5249"/>
                  </a:lnTo>
                  <a:lnTo>
                    <a:pt x="7381" y="5223"/>
                  </a:lnTo>
                  <a:lnTo>
                    <a:pt x="6881" y="5184"/>
                  </a:lnTo>
                  <a:lnTo>
                    <a:pt x="6381" y="5105"/>
                  </a:lnTo>
                  <a:lnTo>
                    <a:pt x="5881" y="5026"/>
                  </a:lnTo>
                  <a:lnTo>
                    <a:pt x="5394" y="4907"/>
                  </a:lnTo>
                  <a:lnTo>
                    <a:pt x="4921" y="4789"/>
                  </a:lnTo>
                  <a:lnTo>
                    <a:pt x="4473" y="4644"/>
                  </a:lnTo>
                  <a:lnTo>
                    <a:pt x="4052" y="4486"/>
                  </a:lnTo>
                  <a:lnTo>
                    <a:pt x="3645" y="4315"/>
                  </a:lnTo>
                  <a:lnTo>
                    <a:pt x="3276" y="4118"/>
                  </a:lnTo>
                  <a:lnTo>
                    <a:pt x="2947" y="3921"/>
                  </a:lnTo>
                  <a:lnTo>
                    <a:pt x="2947" y="3921"/>
                  </a:lnTo>
                  <a:lnTo>
                    <a:pt x="2789" y="3802"/>
                  </a:lnTo>
                  <a:lnTo>
                    <a:pt x="2645" y="3684"/>
                  </a:lnTo>
                  <a:lnTo>
                    <a:pt x="2513" y="3566"/>
                  </a:lnTo>
                  <a:lnTo>
                    <a:pt x="2395" y="3434"/>
                  </a:lnTo>
                  <a:lnTo>
                    <a:pt x="2276" y="3289"/>
                  </a:lnTo>
                  <a:lnTo>
                    <a:pt x="2158" y="3145"/>
                  </a:lnTo>
                  <a:lnTo>
                    <a:pt x="2066" y="2987"/>
                  </a:lnTo>
                  <a:lnTo>
                    <a:pt x="1974" y="2829"/>
                  </a:lnTo>
                  <a:lnTo>
                    <a:pt x="1803" y="2513"/>
                  </a:lnTo>
                  <a:lnTo>
                    <a:pt x="1671" y="2184"/>
                  </a:lnTo>
                  <a:lnTo>
                    <a:pt x="1566" y="1855"/>
                  </a:lnTo>
                  <a:lnTo>
                    <a:pt x="1474" y="1539"/>
                  </a:lnTo>
                  <a:lnTo>
                    <a:pt x="1408" y="1224"/>
                  </a:lnTo>
                  <a:lnTo>
                    <a:pt x="1355" y="947"/>
                  </a:lnTo>
                  <a:lnTo>
                    <a:pt x="1316" y="684"/>
                  </a:lnTo>
                  <a:lnTo>
                    <a:pt x="1290" y="448"/>
                  </a:lnTo>
                  <a:lnTo>
                    <a:pt x="1263" y="119"/>
                  </a:lnTo>
                  <a:lnTo>
                    <a:pt x="1263" y="0"/>
                  </a:lnTo>
                  <a:lnTo>
                    <a:pt x="1263" y="0"/>
                  </a:lnTo>
                  <a:lnTo>
                    <a:pt x="1211" y="0"/>
                  </a:lnTo>
                  <a:lnTo>
                    <a:pt x="1092" y="27"/>
                  </a:lnTo>
                  <a:lnTo>
                    <a:pt x="1000" y="53"/>
                  </a:lnTo>
                  <a:lnTo>
                    <a:pt x="908" y="79"/>
                  </a:lnTo>
                  <a:lnTo>
                    <a:pt x="803" y="132"/>
                  </a:lnTo>
                  <a:lnTo>
                    <a:pt x="698" y="211"/>
                  </a:lnTo>
                  <a:lnTo>
                    <a:pt x="592" y="290"/>
                  </a:lnTo>
                  <a:lnTo>
                    <a:pt x="500" y="408"/>
                  </a:lnTo>
                  <a:lnTo>
                    <a:pt x="395" y="540"/>
                  </a:lnTo>
                  <a:lnTo>
                    <a:pt x="316" y="711"/>
                  </a:lnTo>
                  <a:lnTo>
                    <a:pt x="250" y="895"/>
                  </a:lnTo>
                  <a:lnTo>
                    <a:pt x="185" y="1118"/>
                  </a:lnTo>
                  <a:lnTo>
                    <a:pt x="158" y="1382"/>
                  </a:lnTo>
                  <a:lnTo>
                    <a:pt x="145" y="167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7"/>
            <p:cNvSpPr/>
            <p:nvPr/>
          </p:nvSpPr>
          <p:spPr>
            <a:xfrm>
              <a:off x="4514702" y="2826541"/>
              <a:ext cx="252270" cy="252270"/>
            </a:xfrm>
            <a:custGeom>
              <a:avLst/>
              <a:gdLst/>
              <a:ahLst/>
              <a:cxnLst/>
              <a:rect l="l" t="t" r="r" b="b"/>
              <a:pathLst>
                <a:path w="6171" h="6171" extrusionOk="0">
                  <a:moveTo>
                    <a:pt x="2934" y="0"/>
                  </a:moveTo>
                  <a:lnTo>
                    <a:pt x="2776" y="13"/>
                  </a:lnTo>
                  <a:lnTo>
                    <a:pt x="2473" y="66"/>
                  </a:lnTo>
                  <a:lnTo>
                    <a:pt x="2171" y="145"/>
                  </a:lnTo>
                  <a:lnTo>
                    <a:pt x="1895" y="237"/>
                  </a:lnTo>
                  <a:lnTo>
                    <a:pt x="1618" y="369"/>
                  </a:lnTo>
                  <a:lnTo>
                    <a:pt x="1368" y="526"/>
                  </a:lnTo>
                  <a:lnTo>
                    <a:pt x="1132" y="711"/>
                  </a:lnTo>
                  <a:lnTo>
                    <a:pt x="908" y="908"/>
                  </a:lnTo>
                  <a:lnTo>
                    <a:pt x="711" y="1118"/>
                  </a:lnTo>
                  <a:lnTo>
                    <a:pt x="526" y="1355"/>
                  </a:lnTo>
                  <a:lnTo>
                    <a:pt x="382" y="1618"/>
                  </a:lnTo>
                  <a:lnTo>
                    <a:pt x="250" y="1882"/>
                  </a:lnTo>
                  <a:lnTo>
                    <a:pt x="145" y="2171"/>
                  </a:lnTo>
                  <a:lnTo>
                    <a:pt x="66" y="2460"/>
                  </a:lnTo>
                  <a:lnTo>
                    <a:pt x="26" y="2763"/>
                  </a:lnTo>
                  <a:lnTo>
                    <a:pt x="13" y="2921"/>
                  </a:lnTo>
                  <a:lnTo>
                    <a:pt x="0" y="3079"/>
                  </a:lnTo>
                  <a:lnTo>
                    <a:pt x="13" y="3237"/>
                  </a:lnTo>
                  <a:lnTo>
                    <a:pt x="26" y="3394"/>
                  </a:lnTo>
                  <a:lnTo>
                    <a:pt x="66" y="3710"/>
                  </a:lnTo>
                  <a:lnTo>
                    <a:pt x="145" y="4000"/>
                  </a:lnTo>
                  <a:lnTo>
                    <a:pt x="250" y="4276"/>
                  </a:lnTo>
                  <a:lnTo>
                    <a:pt x="382" y="4552"/>
                  </a:lnTo>
                  <a:lnTo>
                    <a:pt x="526" y="4802"/>
                  </a:lnTo>
                  <a:lnTo>
                    <a:pt x="711" y="5039"/>
                  </a:lnTo>
                  <a:lnTo>
                    <a:pt x="908" y="5263"/>
                  </a:lnTo>
                  <a:lnTo>
                    <a:pt x="1132" y="5460"/>
                  </a:lnTo>
                  <a:lnTo>
                    <a:pt x="1368" y="5644"/>
                  </a:lnTo>
                  <a:lnTo>
                    <a:pt x="1618" y="5789"/>
                  </a:lnTo>
                  <a:lnTo>
                    <a:pt x="1895" y="5920"/>
                  </a:lnTo>
                  <a:lnTo>
                    <a:pt x="2171" y="6026"/>
                  </a:lnTo>
                  <a:lnTo>
                    <a:pt x="2473" y="6105"/>
                  </a:lnTo>
                  <a:lnTo>
                    <a:pt x="2776" y="6144"/>
                  </a:lnTo>
                  <a:lnTo>
                    <a:pt x="2934" y="6157"/>
                  </a:lnTo>
                  <a:lnTo>
                    <a:pt x="3092" y="6170"/>
                  </a:lnTo>
                  <a:lnTo>
                    <a:pt x="3250" y="6157"/>
                  </a:lnTo>
                  <a:lnTo>
                    <a:pt x="3408" y="6144"/>
                  </a:lnTo>
                  <a:lnTo>
                    <a:pt x="3710" y="6105"/>
                  </a:lnTo>
                  <a:lnTo>
                    <a:pt x="4000" y="6026"/>
                  </a:lnTo>
                  <a:lnTo>
                    <a:pt x="4289" y="5920"/>
                  </a:lnTo>
                  <a:lnTo>
                    <a:pt x="4552" y="5789"/>
                  </a:lnTo>
                  <a:lnTo>
                    <a:pt x="4815" y="5644"/>
                  </a:lnTo>
                  <a:lnTo>
                    <a:pt x="5052" y="5460"/>
                  </a:lnTo>
                  <a:lnTo>
                    <a:pt x="5263" y="5263"/>
                  </a:lnTo>
                  <a:lnTo>
                    <a:pt x="5473" y="5039"/>
                  </a:lnTo>
                  <a:lnTo>
                    <a:pt x="5644" y="4802"/>
                  </a:lnTo>
                  <a:lnTo>
                    <a:pt x="5802" y="4552"/>
                  </a:lnTo>
                  <a:lnTo>
                    <a:pt x="5934" y="4276"/>
                  </a:lnTo>
                  <a:lnTo>
                    <a:pt x="6026" y="4000"/>
                  </a:lnTo>
                  <a:lnTo>
                    <a:pt x="6105" y="3710"/>
                  </a:lnTo>
                  <a:lnTo>
                    <a:pt x="6157" y="3394"/>
                  </a:lnTo>
                  <a:lnTo>
                    <a:pt x="6170" y="3237"/>
                  </a:lnTo>
                  <a:lnTo>
                    <a:pt x="6170" y="3079"/>
                  </a:lnTo>
                  <a:lnTo>
                    <a:pt x="6170" y="2921"/>
                  </a:lnTo>
                  <a:lnTo>
                    <a:pt x="6157" y="2763"/>
                  </a:lnTo>
                  <a:lnTo>
                    <a:pt x="6105" y="2460"/>
                  </a:lnTo>
                  <a:lnTo>
                    <a:pt x="6026" y="2171"/>
                  </a:lnTo>
                  <a:lnTo>
                    <a:pt x="5934" y="1882"/>
                  </a:lnTo>
                  <a:lnTo>
                    <a:pt x="5802" y="1618"/>
                  </a:lnTo>
                  <a:lnTo>
                    <a:pt x="5644" y="1355"/>
                  </a:lnTo>
                  <a:lnTo>
                    <a:pt x="5473" y="1118"/>
                  </a:lnTo>
                  <a:lnTo>
                    <a:pt x="5263" y="908"/>
                  </a:lnTo>
                  <a:lnTo>
                    <a:pt x="5052" y="711"/>
                  </a:lnTo>
                  <a:lnTo>
                    <a:pt x="4815" y="526"/>
                  </a:lnTo>
                  <a:lnTo>
                    <a:pt x="4552" y="369"/>
                  </a:lnTo>
                  <a:lnTo>
                    <a:pt x="4289" y="237"/>
                  </a:lnTo>
                  <a:lnTo>
                    <a:pt x="4000" y="145"/>
                  </a:lnTo>
                  <a:lnTo>
                    <a:pt x="3710" y="66"/>
                  </a:lnTo>
                  <a:lnTo>
                    <a:pt x="3408" y="13"/>
                  </a:lnTo>
                  <a:lnTo>
                    <a:pt x="3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7"/>
            <p:cNvSpPr/>
            <p:nvPr/>
          </p:nvSpPr>
          <p:spPr>
            <a:xfrm>
              <a:off x="4354412" y="2735092"/>
              <a:ext cx="252270" cy="251739"/>
            </a:xfrm>
            <a:custGeom>
              <a:avLst/>
              <a:gdLst/>
              <a:ahLst/>
              <a:cxnLst/>
              <a:rect l="l" t="t" r="r" b="b"/>
              <a:pathLst>
                <a:path w="6171" h="6158" extrusionOk="0">
                  <a:moveTo>
                    <a:pt x="2934" y="1"/>
                  </a:moveTo>
                  <a:lnTo>
                    <a:pt x="2777" y="14"/>
                  </a:lnTo>
                  <a:lnTo>
                    <a:pt x="2461" y="53"/>
                  </a:lnTo>
                  <a:lnTo>
                    <a:pt x="2171" y="132"/>
                  </a:lnTo>
                  <a:lnTo>
                    <a:pt x="1882" y="238"/>
                  </a:lnTo>
                  <a:lnTo>
                    <a:pt x="1619" y="369"/>
                  </a:lnTo>
                  <a:lnTo>
                    <a:pt x="1369" y="527"/>
                  </a:lnTo>
                  <a:lnTo>
                    <a:pt x="1132" y="698"/>
                  </a:lnTo>
                  <a:lnTo>
                    <a:pt x="908" y="895"/>
                  </a:lnTo>
                  <a:lnTo>
                    <a:pt x="711" y="1119"/>
                  </a:lnTo>
                  <a:lnTo>
                    <a:pt x="527" y="1356"/>
                  </a:lnTo>
                  <a:lnTo>
                    <a:pt x="382" y="1606"/>
                  </a:lnTo>
                  <a:lnTo>
                    <a:pt x="251" y="1882"/>
                  </a:lnTo>
                  <a:lnTo>
                    <a:pt x="145" y="2158"/>
                  </a:lnTo>
                  <a:lnTo>
                    <a:pt x="66" y="2461"/>
                  </a:lnTo>
                  <a:lnTo>
                    <a:pt x="27" y="2763"/>
                  </a:lnTo>
                  <a:lnTo>
                    <a:pt x="14" y="2921"/>
                  </a:lnTo>
                  <a:lnTo>
                    <a:pt x="1" y="3079"/>
                  </a:lnTo>
                  <a:lnTo>
                    <a:pt x="14" y="3237"/>
                  </a:lnTo>
                  <a:lnTo>
                    <a:pt x="27" y="3395"/>
                  </a:lnTo>
                  <a:lnTo>
                    <a:pt x="66" y="3698"/>
                  </a:lnTo>
                  <a:lnTo>
                    <a:pt x="145" y="4000"/>
                  </a:lnTo>
                  <a:lnTo>
                    <a:pt x="251" y="4276"/>
                  </a:lnTo>
                  <a:lnTo>
                    <a:pt x="382" y="4553"/>
                  </a:lnTo>
                  <a:lnTo>
                    <a:pt x="527" y="4803"/>
                  </a:lnTo>
                  <a:lnTo>
                    <a:pt x="711" y="5039"/>
                  </a:lnTo>
                  <a:lnTo>
                    <a:pt x="908" y="5263"/>
                  </a:lnTo>
                  <a:lnTo>
                    <a:pt x="1132" y="5460"/>
                  </a:lnTo>
                  <a:lnTo>
                    <a:pt x="1369" y="5631"/>
                  </a:lnTo>
                  <a:lnTo>
                    <a:pt x="1619" y="5789"/>
                  </a:lnTo>
                  <a:lnTo>
                    <a:pt x="1882" y="5921"/>
                  </a:lnTo>
                  <a:lnTo>
                    <a:pt x="2171" y="6026"/>
                  </a:lnTo>
                  <a:lnTo>
                    <a:pt x="2461" y="6092"/>
                  </a:lnTo>
                  <a:lnTo>
                    <a:pt x="2777" y="6145"/>
                  </a:lnTo>
                  <a:lnTo>
                    <a:pt x="2934" y="6158"/>
                  </a:lnTo>
                  <a:lnTo>
                    <a:pt x="3250" y="6158"/>
                  </a:lnTo>
                  <a:lnTo>
                    <a:pt x="3408" y="6145"/>
                  </a:lnTo>
                  <a:lnTo>
                    <a:pt x="3711" y="6092"/>
                  </a:lnTo>
                  <a:lnTo>
                    <a:pt x="4000" y="6026"/>
                  </a:lnTo>
                  <a:lnTo>
                    <a:pt x="4290" y="5921"/>
                  </a:lnTo>
                  <a:lnTo>
                    <a:pt x="4553" y="5789"/>
                  </a:lnTo>
                  <a:lnTo>
                    <a:pt x="4816" y="5631"/>
                  </a:lnTo>
                  <a:lnTo>
                    <a:pt x="5053" y="5460"/>
                  </a:lnTo>
                  <a:lnTo>
                    <a:pt x="5263" y="5263"/>
                  </a:lnTo>
                  <a:lnTo>
                    <a:pt x="5460" y="5039"/>
                  </a:lnTo>
                  <a:lnTo>
                    <a:pt x="5645" y="4803"/>
                  </a:lnTo>
                  <a:lnTo>
                    <a:pt x="5802" y="4553"/>
                  </a:lnTo>
                  <a:lnTo>
                    <a:pt x="5921" y="4276"/>
                  </a:lnTo>
                  <a:lnTo>
                    <a:pt x="6026" y="4000"/>
                  </a:lnTo>
                  <a:lnTo>
                    <a:pt x="6105" y="3698"/>
                  </a:lnTo>
                  <a:lnTo>
                    <a:pt x="6158" y="3395"/>
                  </a:lnTo>
                  <a:lnTo>
                    <a:pt x="6171" y="3237"/>
                  </a:lnTo>
                  <a:lnTo>
                    <a:pt x="6171" y="3079"/>
                  </a:lnTo>
                  <a:lnTo>
                    <a:pt x="6171" y="2921"/>
                  </a:lnTo>
                  <a:lnTo>
                    <a:pt x="6158" y="2763"/>
                  </a:lnTo>
                  <a:lnTo>
                    <a:pt x="6105" y="2461"/>
                  </a:lnTo>
                  <a:lnTo>
                    <a:pt x="6026" y="2158"/>
                  </a:lnTo>
                  <a:lnTo>
                    <a:pt x="5921" y="1882"/>
                  </a:lnTo>
                  <a:lnTo>
                    <a:pt x="5802" y="1606"/>
                  </a:lnTo>
                  <a:lnTo>
                    <a:pt x="5645" y="1356"/>
                  </a:lnTo>
                  <a:lnTo>
                    <a:pt x="5460" y="1119"/>
                  </a:lnTo>
                  <a:lnTo>
                    <a:pt x="5263" y="895"/>
                  </a:lnTo>
                  <a:lnTo>
                    <a:pt x="5053" y="698"/>
                  </a:lnTo>
                  <a:lnTo>
                    <a:pt x="4816" y="527"/>
                  </a:lnTo>
                  <a:lnTo>
                    <a:pt x="4553" y="369"/>
                  </a:lnTo>
                  <a:lnTo>
                    <a:pt x="4290" y="238"/>
                  </a:lnTo>
                  <a:lnTo>
                    <a:pt x="4000" y="132"/>
                  </a:lnTo>
                  <a:lnTo>
                    <a:pt x="3711" y="53"/>
                  </a:lnTo>
                  <a:lnTo>
                    <a:pt x="3408" y="14"/>
                  </a:lnTo>
                  <a:lnTo>
                    <a:pt x="3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7"/>
            <p:cNvSpPr/>
            <p:nvPr/>
          </p:nvSpPr>
          <p:spPr>
            <a:xfrm>
              <a:off x="4202748" y="2053131"/>
              <a:ext cx="637360" cy="535201"/>
            </a:xfrm>
            <a:custGeom>
              <a:avLst/>
              <a:gdLst/>
              <a:ahLst/>
              <a:cxnLst/>
              <a:rect l="l" t="t" r="r" b="b"/>
              <a:pathLst>
                <a:path w="15591" h="13092" extrusionOk="0">
                  <a:moveTo>
                    <a:pt x="11670" y="1"/>
                  </a:moveTo>
                  <a:lnTo>
                    <a:pt x="11486" y="27"/>
                  </a:lnTo>
                  <a:lnTo>
                    <a:pt x="11302" y="67"/>
                  </a:lnTo>
                  <a:lnTo>
                    <a:pt x="11117" y="106"/>
                  </a:lnTo>
                  <a:lnTo>
                    <a:pt x="10933" y="172"/>
                  </a:lnTo>
                  <a:lnTo>
                    <a:pt x="10762" y="238"/>
                  </a:lnTo>
                  <a:lnTo>
                    <a:pt x="10604" y="330"/>
                  </a:lnTo>
                  <a:lnTo>
                    <a:pt x="10433" y="422"/>
                  </a:lnTo>
                  <a:lnTo>
                    <a:pt x="10289" y="527"/>
                  </a:lnTo>
                  <a:lnTo>
                    <a:pt x="10131" y="593"/>
                  </a:lnTo>
                  <a:lnTo>
                    <a:pt x="9999" y="659"/>
                  </a:lnTo>
                  <a:lnTo>
                    <a:pt x="9855" y="698"/>
                  </a:lnTo>
                  <a:lnTo>
                    <a:pt x="9723" y="738"/>
                  </a:lnTo>
                  <a:lnTo>
                    <a:pt x="9591" y="751"/>
                  </a:lnTo>
                  <a:lnTo>
                    <a:pt x="9473" y="751"/>
                  </a:lnTo>
                  <a:lnTo>
                    <a:pt x="9341" y="738"/>
                  </a:lnTo>
                  <a:lnTo>
                    <a:pt x="9223" y="724"/>
                  </a:lnTo>
                  <a:lnTo>
                    <a:pt x="9105" y="698"/>
                  </a:lnTo>
                  <a:lnTo>
                    <a:pt x="8868" y="619"/>
                  </a:lnTo>
                  <a:lnTo>
                    <a:pt x="8644" y="527"/>
                  </a:lnTo>
                  <a:lnTo>
                    <a:pt x="8407" y="422"/>
                  </a:lnTo>
                  <a:lnTo>
                    <a:pt x="8171" y="330"/>
                  </a:lnTo>
                  <a:lnTo>
                    <a:pt x="7921" y="224"/>
                  </a:lnTo>
                  <a:lnTo>
                    <a:pt x="7644" y="159"/>
                  </a:lnTo>
                  <a:lnTo>
                    <a:pt x="7513" y="132"/>
                  </a:lnTo>
                  <a:lnTo>
                    <a:pt x="7368" y="106"/>
                  </a:lnTo>
                  <a:lnTo>
                    <a:pt x="7052" y="106"/>
                  </a:lnTo>
                  <a:lnTo>
                    <a:pt x="6894" y="119"/>
                  </a:lnTo>
                  <a:lnTo>
                    <a:pt x="6723" y="146"/>
                  </a:lnTo>
                  <a:lnTo>
                    <a:pt x="6539" y="198"/>
                  </a:lnTo>
                  <a:lnTo>
                    <a:pt x="6355" y="251"/>
                  </a:lnTo>
                  <a:lnTo>
                    <a:pt x="6158" y="330"/>
                  </a:lnTo>
                  <a:lnTo>
                    <a:pt x="5960" y="422"/>
                  </a:lnTo>
                  <a:lnTo>
                    <a:pt x="5579" y="632"/>
                  </a:lnTo>
                  <a:lnTo>
                    <a:pt x="5263" y="816"/>
                  </a:lnTo>
                  <a:lnTo>
                    <a:pt x="5000" y="1001"/>
                  </a:lnTo>
                  <a:lnTo>
                    <a:pt x="4789" y="1185"/>
                  </a:lnTo>
                  <a:lnTo>
                    <a:pt x="4618" y="1343"/>
                  </a:lnTo>
                  <a:lnTo>
                    <a:pt x="4474" y="1514"/>
                  </a:lnTo>
                  <a:lnTo>
                    <a:pt x="4211" y="1829"/>
                  </a:lnTo>
                  <a:lnTo>
                    <a:pt x="4066" y="1987"/>
                  </a:lnTo>
                  <a:lnTo>
                    <a:pt x="3921" y="2145"/>
                  </a:lnTo>
                  <a:lnTo>
                    <a:pt x="3737" y="2303"/>
                  </a:lnTo>
                  <a:lnTo>
                    <a:pt x="3513" y="2474"/>
                  </a:lnTo>
                  <a:lnTo>
                    <a:pt x="3250" y="2645"/>
                  </a:lnTo>
                  <a:lnTo>
                    <a:pt x="2908" y="2829"/>
                  </a:lnTo>
                  <a:lnTo>
                    <a:pt x="2513" y="3027"/>
                  </a:lnTo>
                  <a:lnTo>
                    <a:pt x="2040" y="3224"/>
                  </a:lnTo>
                  <a:lnTo>
                    <a:pt x="1777" y="3342"/>
                  </a:lnTo>
                  <a:lnTo>
                    <a:pt x="1553" y="3448"/>
                  </a:lnTo>
                  <a:lnTo>
                    <a:pt x="1329" y="3566"/>
                  </a:lnTo>
                  <a:lnTo>
                    <a:pt x="1132" y="3698"/>
                  </a:lnTo>
                  <a:lnTo>
                    <a:pt x="961" y="3829"/>
                  </a:lnTo>
                  <a:lnTo>
                    <a:pt x="790" y="3961"/>
                  </a:lnTo>
                  <a:lnTo>
                    <a:pt x="645" y="4105"/>
                  </a:lnTo>
                  <a:lnTo>
                    <a:pt x="514" y="4250"/>
                  </a:lnTo>
                  <a:lnTo>
                    <a:pt x="408" y="4395"/>
                  </a:lnTo>
                  <a:lnTo>
                    <a:pt x="303" y="4540"/>
                  </a:lnTo>
                  <a:lnTo>
                    <a:pt x="224" y="4684"/>
                  </a:lnTo>
                  <a:lnTo>
                    <a:pt x="159" y="4842"/>
                  </a:lnTo>
                  <a:lnTo>
                    <a:pt x="93" y="5000"/>
                  </a:lnTo>
                  <a:lnTo>
                    <a:pt x="53" y="5158"/>
                  </a:lnTo>
                  <a:lnTo>
                    <a:pt x="27" y="5316"/>
                  </a:lnTo>
                  <a:lnTo>
                    <a:pt x="1" y="5474"/>
                  </a:lnTo>
                  <a:lnTo>
                    <a:pt x="1" y="5632"/>
                  </a:lnTo>
                  <a:lnTo>
                    <a:pt x="1" y="5789"/>
                  </a:lnTo>
                  <a:lnTo>
                    <a:pt x="14" y="5947"/>
                  </a:lnTo>
                  <a:lnTo>
                    <a:pt x="40" y="6092"/>
                  </a:lnTo>
                  <a:lnTo>
                    <a:pt x="66" y="6250"/>
                  </a:lnTo>
                  <a:lnTo>
                    <a:pt x="106" y="6395"/>
                  </a:lnTo>
                  <a:lnTo>
                    <a:pt x="159" y="6553"/>
                  </a:lnTo>
                  <a:lnTo>
                    <a:pt x="224" y="6697"/>
                  </a:lnTo>
                  <a:lnTo>
                    <a:pt x="290" y="6842"/>
                  </a:lnTo>
                  <a:lnTo>
                    <a:pt x="356" y="6974"/>
                  </a:lnTo>
                  <a:lnTo>
                    <a:pt x="527" y="7250"/>
                  </a:lnTo>
                  <a:lnTo>
                    <a:pt x="711" y="7487"/>
                  </a:lnTo>
                  <a:lnTo>
                    <a:pt x="908" y="7710"/>
                  </a:lnTo>
                  <a:lnTo>
                    <a:pt x="1014" y="7816"/>
                  </a:lnTo>
                  <a:lnTo>
                    <a:pt x="1106" y="7934"/>
                  </a:lnTo>
                  <a:lnTo>
                    <a:pt x="1198" y="8052"/>
                  </a:lnTo>
                  <a:lnTo>
                    <a:pt x="1277" y="8184"/>
                  </a:lnTo>
                  <a:lnTo>
                    <a:pt x="1435" y="8447"/>
                  </a:lnTo>
                  <a:lnTo>
                    <a:pt x="1566" y="8723"/>
                  </a:lnTo>
                  <a:lnTo>
                    <a:pt x="1671" y="9000"/>
                  </a:lnTo>
                  <a:lnTo>
                    <a:pt x="1764" y="9289"/>
                  </a:lnTo>
                  <a:lnTo>
                    <a:pt x="1829" y="9578"/>
                  </a:lnTo>
                  <a:lnTo>
                    <a:pt x="1895" y="9855"/>
                  </a:lnTo>
                  <a:lnTo>
                    <a:pt x="1935" y="10118"/>
                  </a:lnTo>
                  <a:lnTo>
                    <a:pt x="1974" y="10355"/>
                  </a:lnTo>
                  <a:lnTo>
                    <a:pt x="2014" y="10776"/>
                  </a:lnTo>
                  <a:lnTo>
                    <a:pt x="2027" y="11052"/>
                  </a:lnTo>
                  <a:lnTo>
                    <a:pt x="2040" y="11144"/>
                  </a:lnTo>
                  <a:lnTo>
                    <a:pt x="2079" y="11170"/>
                  </a:lnTo>
                  <a:lnTo>
                    <a:pt x="2211" y="11249"/>
                  </a:lnTo>
                  <a:lnTo>
                    <a:pt x="2382" y="11368"/>
                  </a:lnTo>
                  <a:lnTo>
                    <a:pt x="2487" y="11447"/>
                  </a:lnTo>
                  <a:lnTo>
                    <a:pt x="2592" y="11526"/>
                  </a:lnTo>
                  <a:lnTo>
                    <a:pt x="2698" y="11631"/>
                  </a:lnTo>
                  <a:lnTo>
                    <a:pt x="2803" y="11749"/>
                  </a:lnTo>
                  <a:lnTo>
                    <a:pt x="2895" y="11881"/>
                  </a:lnTo>
                  <a:lnTo>
                    <a:pt x="2974" y="12025"/>
                  </a:lnTo>
                  <a:lnTo>
                    <a:pt x="3053" y="12196"/>
                  </a:lnTo>
                  <a:lnTo>
                    <a:pt x="3105" y="12368"/>
                  </a:lnTo>
                  <a:lnTo>
                    <a:pt x="3145" y="12552"/>
                  </a:lnTo>
                  <a:lnTo>
                    <a:pt x="3158" y="12749"/>
                  </a:lnTo>
                  <a:lnTo>
                    <a:pt x="3158" y="12854"/>
                  </a:lnTo>
                  <a:lnTo>
                    <a:pt x="3171" y="12933"/>
                  </a:lnTo>
                  <a:lnTo>
                    <a:pt x="3184" y="12986"/>
                  </a:lnTo>
                  <a:lnTo>
                    <a:pt x="3211" y="13038"/>
                  </a:lnTo>
                  <a:lnTo>
                    <a:pt x="3237" y="13065"/>
                  </a:lnTo>
                  <a:lnTo>
                    <a:pt x="3263" y="13091"/>
                  </a:lnTo>
                  <a:lnTo>
                    <a:pt x="3303" y="13091"/>
                  </a:lnTo>
                  <a:lnTo>
                    <a:pt x="3342" y="13078"/>
                  </a:lnTo>
                  <a:lnTo>
                    <a:pt x="3434" y="13038"/>
                  </a:lnTo>
                  <a:lnTo>
                    <a:pt x="3526" y="12960"/>
                  </a:lnTo>
                  <a:lnTo>
                    <a:pt x="3632" y="12841"/>
                  </a:lnTo>
                  <a:lnTo>
                    <a:pt x="3750" y="12710"/>
                  </a:lnTo>
                  <a:lnTo>
                    <a:pt x="3961" y="12420"/>
                  </a:lnTo>
                  <a:lnTo>
                    <a:pt x="4158" y="12131"/>
                  </a:lnTo>
                  <a:lnTo>
                    <a:pt x="4342" y="11841"/>
                  </a:lnTo>
                  <a:lnTo>
                    <a:pt x="4316" y="11697"/>
                  </a:lnTo>
                  <a:lnTo>
                    <a:pt x="4290" y="11315"/>
                  </a:lnTo>
                  <a:lnTo>
                    <a:pt x="4263" y="10762"/>
                  </a:lnTo>
                  <a:lnTo>
                    <a:pt x="4250" y="10447"/>
                  </a:lnTo>
                  <a:lnTo>
                    <a:pt x="4250" y="10105"/>
                  </a:lnTo>
                  <a:lnTo>
                    <a:pt x="4263" y="9763"/>
                  </a:lnTo>
                  <a:lnTo>
                    <a:pt x="4290" y="9407"/>
                  </a:lnTo>
                  <a:lnTo>
                    <a:pt x="4329" y="9065"/>
                  </a:lnTo>
                  <a:lnTo>
                    <a:pt x="4382" y="8723"/>
                  </a:lnTo>
                  <a:lnTo>
                    <a:pt x="4461" y="8421"/>
                  </a:lnTo>
                  <a:lnTo>
                    <a:pt x="4513" y="8276"/>
                  </a:lnTo>
                  <a:lnTo>
                    <a:pt x="4566" y="8144"/>
                  </a:lnTo>
                  <a:lnTo>
                    <a:pt x="4618" y="8013"/>
                  </a:lnTo>
                  <a:lnTo>
                    <a:pt x="4684" y="7908"/>
                  </a:lnTo>
                  <a:lnTo>
                    <a:pt x="4750" y="7802"/>
                  </a:lnTo>
                  <a:lnTo>
                    <a:pt x="4829" y="7710"/>
                  </a:lnTo>
                  <a:lnTo>
                    <a:pt x="4947" y="7618"/>
                  </a:lnTo>
                  <a:lnTo>
                    <a:pt x="5053" y="7539"/>
                  </a:lnTo>
                  <a:lnTo>
                    <a:pt x="5184" y="7460"/>
                  </a:lnTo>
                  <a:lnTo>
                    <a:pt x="5303" y="7408"/>
                  </a:lnTo>
                  <a:lnTo>
                    <a:pt x="5434" y="7368"/>
                  </a:lnTo>
                  <a:lnTo>
                    <a:pt x="5566" y="7342"/>
                  </a:lnTo>
                  <a:lnTo>
                    <a:pt x="5710" y="7316"/>
                  </a:lnTo>
                  <a:lnTo>
                    <a:pt x="5855" y="7302"/>
                  </a:lnTo>
                  <a:lnTo>
                    <a:pt x="6145" y="7289"/>
                  </a:lnTo>
                  <a:lnTo>
                    <a:pt x="6447" y="7302"/>
                  </a:lnTo>
                  <a:lnTo>
                    <a:pt x="7079" y="7355"/>
                  </a:lnTo>
                  <a:lnTo>
                    <a:pt x="7394" y="7381"/>
                  </a:lnTo>
                  <a:lnTo>
                    <a:pt x="7697" y="7395"/>
                  </a:lnTo>
                  <a:lnTo>
                    <a:pt x="8013" y="7368"/>
                  </a:lnTo>
                  <a:lnTo>
                    <a:pt x="8157" y="7355"/>
                  </a:lnTo>
                  <a:lnTo>
                    <a:pt x="8302" y="7316"/>
                  </a:lnTo>
                  <a:lnTo>
                    <a:pt x="8447" y="7276"/>
                  </a:lnTo>
                  <a:lnTo>
                    <a:pt x="8578" y="7223"/>
                  </a:lnTo>
                  <a:lnTo>
                    <a:pt x="8723" y="7158"/>
                  </a:lnTo>
                  <a:lnTo>
                    <a:pt x="8855" y="7079"/>
                  </a:lnTo>
                  <a:lnTo>
                    <a:pt x="8973" y="6987"/>
                  </a:lnTo>
                  <a:lnTo>
                    <a:pt x="9091" y="6868"/>
                  </a:lnTo>
                  <a:lnTo>
                    <a:pt x="9210" y="6737"/>
                  </a:lnTo>
                  <a:lnTo>
                    <a:pt x="9315" y="6592"/>
                  </a:lnTo>
                  <a:lnTo>
                    <a:pt x="9420" y="6447"/>
                  </a:lnTo>
                  <a:lnTo>
                    <a:pt x="9539" y="6316"/>
                  </a:lnTo>
                  <a:lnTo>
                    <a:pt x="9644" y="6197"/>
                  </a:lnTo>
                  <a:lnTo>
                    <a:pt x="9762" y="6105"/>
                  </a:lnTo>
                  <a:lnTo>
                    <a:pt x="9881" y="6026"/>
                  </a:lnTo>
                  <a:lnTo>
                    <a:pt x="9999" y="5960"/>
                  </a:lnTo>
                  <a:lnTo>
                    <a:pt x="10118" y="5921"/>
                  </a:lnTo>
                  <a:lnTo>
                    <a:pt x="10249" y="5882"/>
                  </a:lnTo>
                  <a:lnTo>
                    <a:pt x="10368" y="5855"/>
                  </a:lnTo>
                  <a:lnTo>
                    <a:pt x="10499" y="5842"/>
                  </a:lnTo>
                  <a:lnTo>
                    <a:pt x="10631" y="5842"/>
                  </a:lnTo>
                  <a:lnTo>
                    <a:pt x="10762" y="5855"/>
                  </a:lnTo>
                  <a:lnTo>
                    <a:pt x="11012" y="5895"/>
                  </a:lnTo>
                  <a:lnTo>
                    <a:pt x="11275" y="5960"/>
                  </a:lnTo>
                  <a:lnTo>
                    <a:pt x="11538" y="6053"/>
                  </a:lnTo>
                  <a:lnTo>
                    <a:pt x="11802" y="6145"/>
                  </a:lnTo>
                  <a:lnTo>
                    <a:pt x="12315" y="6355"/>
                  </a:lnTo>
                  <a:lnTo>
                    <a:pt x="12565" y="6447"/>
                  </a:lnTo>
                  <a:lnTo>
                    <a:pt x="12801" y="6526"/>
                  </a:lnTo>
                  <a:lnTo>
                    <a:pt x="13025" y="6579"/>
                  </a:lnTo>
                  <a:lnTo>
                    <a:pt x="13130" y="6592"/>
                  </a:lnTo>
                  <a:lnTo>
                    <a:pt x="13236" y="6592"/>
                  </a:lnTo>
                  <a:lnTo>
                    <a:pt x="13459" y="6579"/>
                  </a:lnTo>
                  <a:lnTo>
                    <a:pt x="13683" y="6566"/>
                  </a:lnTo>
                  <a:lnTo>
                    <a:pt x="13907" y="6526"/>
                  </a:lnTo>
                  <a:lnTo>
                    <a:pt x="14143" y="6460"/>
                  </a:lnTo>
                  <a:lnTo>
                    <a:pt x="14367" y="6381"/>
                  </a:lnTo>
                  <a:lnTo>
                    <a:pt x="14591" y="6263"/>
                  </a:lnTo>
                  <a:lnTo>
                    <a:pt x="14696" y="6197"/>
                  </a:lnTo>
                  <a:lnTo>
                    <a:pt x="14801" y="6132"/>
                  </a:lnTo>
                  <a:lnTo>
                    <a:pt x="14893" y="6053"/>
                  </a:lnTo>
                  <a:lnTo>
                    <a:pt x="14999" y="5960"/>
                  </a:lnTo>
                  <a:lnTo>
                    <a:pt x="15077" y="5868"/>
                  </a:lnTo>
                  <a:lnTo>
                    <a:pt x="15170" y="5763"/>
                  </a:lnTo>
                  <a:lnTo>
                    <a:pt x="15248" y="5645"/>
                  </a:lnTo>
                  <a:lnTo>
                    <a:pt x="15314" y="5526"/>
                  </a:lnTo>
                  <a:lnTo>
                    <a:pt x="15380" y="5395"/>
                  </a:lnTo>
                  <a:lnTo>
                    <a:pt x="15433" y="5250"/>
                  </a:lnTo>
                  <a:lnTo>
                    <a:pt x="15485" y="5092"/>
                  </a:lnTo>
                  <a:lnTo>
                    <a:pt x="15525" y="4934"/>
                  </a:lnTo>
                  <a:lnTo>
                    <a:pt x="15564" y="4763"/>
                  </a:lnTo>
                  <a:lnTo>
                    <a:pt x="15577" y="4579"/>
                  </a:lnTo>
                  <a:lnTo>
                    <a:pt x="15591" y="4382"/>
                  </a:lnTo>
                  <a:lnTo>
                    <a:pt x="15591" y="4171"/>
                  </a:lnTo>
                  <a:lnTo>
                    <a:pt x="15577" y="3961"/>
                  </a:lnTo>
                  <a:lnTo>
                    <a:pt x="15564" y="3724"/>
                  </a:lnTo>
                  <a:lnTo>
                    <a:pt x="15525" y="3487"/>
                  </a:lnTo>
                  <a:lnTo>
                    <a:pt x="15485" y="3224"/>
                  </a:lnTo>
                  <a:lnTo>
                    <a:pt x="15420" y="2974"/>
                  </a:lnTo>
                  <a:lnTo>
                    <a:pt x="15354" y="2724"/>
                  </a:lnTo>
                  <a:lnTo>
                    <a:pt x="15275" y="2487"/>
                  </a:lnTo>
                  <a:lnTo>
                    <a:pt x="15170" y="2264"/>
                  </a:lnTo>
                  <a:lnTo>
                    <a:pt x="15064" y="2040"/>
                  </a:lnTo>
                  <a:lnTo>
                    <a:pt x="14959" y="1829"/>
                  </a:lnTo>
                  <a:lnTo>
                    <a:pt x="14827" y="1632"/>
                  </a:lnTo>
                  <a:lnTo>
                    <a:pt x="14696" y="1448"/>
                  </a:lnTo>
                  <a:lnTo>
                    <a:pt x="14551" y="1277"/>
                  </a:lnTo>
                  <a:lnTo>
                    <a:pt x="14407" y="1106"/>
                  </a:lnTo>
                  <a:lnTo>
                    <a:pt x="14249" y="961"/>
                  </a:lnTo>
                  <a:lnTo>
                    <a:pt x="14078" y="816"/>
                  </a:lnTo>
                  <a:lnTo>
                    <a:pt x="13920" y="685"/>
                  </a:lnTo>
                  <a:lnTo>
                    <a:pt x="13736" y="567"/>
                  </a:lnTo>
                  <a:lnTo>
                    <a:pt x="13565" y="448"/>
                  </a:lnTo>
                  <a:lnTo>
                    <a:pt x="13380" y="356"/>
                  </a:lnTo>
                  <a:lnTo>
                    <a:pt x="13196" y="264"/>
                  </a:lnTo>
                  <a:lnTo>
                    <a:pt x="13012" y="198"/>
                  </a:lnTo>
                  <a:lnTo>
                    <a:pt x="12815" y="132"/>
                  </a:lnTo>
                  <a:lnTo>
                    <a:pt x="12630" y="80"/>
                  </a:lnTo>
                  <a:lnTo>
                    <a:pt x="12433" y="40"/>
                  </a:lnTo>
                  <a:lnTo>
                    <a:pt x="12236" y="14"/>
                  </a:lnTo>
                  <a:lnTo>
                    <a:pt x="120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4388833" y="2002031"/>
              <a:ext cx="274877" cy="274877"/>
            </a:xfrm>
            <a:custGeom>
              <a:avLst/>
              <a:gdLst/>
              <a:ahLst/>
              <a:cxnLst/>
              <a:rect l="l" t="t" r="r" b="b"/>
              <a:pathLst>
                <a:path w="6724" h="6724" extrusionOk="0">
                  <a:moveTo>
                    <a:pt x="3198" y="1"/>
                  </a:moveTo>
                  <a:lnTo>
                    <a:pt x="3027" y="14"/>
                  </a:lnTo>
                  <a:lnTo>
                    <a:pt x="2855" y="40"/>
                  </a:lnTo>
                  <a:lnTo>
                    <a:pt x="2684" y="67"/>
                  </a:lnTo>
                  <a:lnTo>
                    <a:pt x="2527" y="106"/>
                  </a:lnTo>
                  <a:lnTo>
                    <a:pt x="2369" y="146"/>
                  </a:lnTo>
                  <a:lnTo>
                    <a:pt x="2211" y="198"/>
                  </a:lnTo>
                  <a:lnTo>
                    <a:pt x="2053" y="264"/>
                  </a:lnTo>
                  <a:lnTo>
                    <a:pt x="1908" y="330"/>
                  </a:lnTo>
                  <a:lnTo>
                    <a:pt x="1764" y="396"/>
                  </a:lnTo>
                  <a:lnTo>
                    <a:pt x="1487" y="567"/>
                  </a:lnTo>
                  <a:lnTo>
                    <a:pt x="1224" y="764"/>
                  </a:lnTo>
                  <a:lnTo>
                    <a:pt x="987" y="975"/>
                  </a:lnTo>
                  <a:lnTo>
                    <a:pt x="777" y="1224"/>
                  </a:lnTo>
                  <a:lnTo>
                    <a:pt x="579" y="1474"/>
                  </a:lnTo>
                  <a:lnTo>
                    <a:pt x="408" y="1751"/>
                  </a:lnTo>
                  <a:lnTo>
                    <a:pt x="330" y="1895"/>
                  </a:lnTo>
                  <a:lnTo>
                    <a:pt x="264" y="2053"/>
                  </a:lnTo>
                  <a:lnTo>
                    <a:pt x="211" y="2198"/>
                  </a:lnTo>
                  <a:lnTo>
                    <a:pt x="158" y="2356"/>
                  </a:lnTo>
                  <a:lnTo>
                    <a:pt x="106" y="2514"/>
                  </a:lnTo>
                  <a:lnTo>
                    <a:pt x="66" y="2685"/>
                  </a:lnTo>
                  <a:lnTo>
                    <a:pt x="40" y="2843"/>
                  </a:lnTo>
                  <a:lnTo>
                    <a:pt x="27" y="3014"/>
                  </a:lnTo>
                  <a:lnTo>
                    <a:pt x="14" y="3185"/>
                  </a:lnTo>
                  <a:lnTo>
                    <a:pt x="1" y="3356"/>
                  </a:lnTo>
                  <a:lnTo>
                    <a:pt x="14" y="3527"/>
                  </a:lnTo>
                  <a:lnTo>
                    <a:pt x="27" y="3698"/>
                  </a:lnTo>
                  <a:lnTo>
                    <a:pt x="40" y="3869"/>
                  </a:lnTo>
                  <a:lnTo>
                    <a:pt x="66" y="4040"/>
                  </a:lnTo>
                  <a:lnTo>
                    <a:pt x="106" y="4198"/>
                  </a:lnTo>
                  <a:lnTo>
                    <a:pt x="158" y="4356"/>
                  </a:lnTo>
                  <a:lnTo>
                    <a:pt x="211" y="4513"/>
                  </a:lnTo>
                  <a:lnTo>
                    <a:pt x="264" y="4671"/>
                  </a:lnTo>
                  <a:lnTo>
                    <a:pt x="330" y="4816"/>
                  </a:lnTo>
                  <a:lnTo>
                    <a:pt x="408" y="4961"/>
                  </a:lnTo>
                  <a:lnTo>
                    <a:pt x="579" y="5237"/>
                  </a:lnTo>
                  <a:lnTo>
                    <a:pt x="777" y="5500"/>
                  </a:lnTo>
                  <a:lnTo>
                    <a:pt x="987" y="5737"/>
                  </a:lnTo>
                  <a:lnTo>
                    <a:pt x="1224" y="5948"/>
                  </a:lnTo>
                  <a:lnTo>
                    <a:pt x="1487" y="6145"/>
                  </a:lnTo>
                  <a:lnTo>
                    <a:pt x="1764" y="6316"/>
                  </a:lnTo>
                  <a:lnTo>
                    <a:pt x="1908" y="6395"/>
                  </a:lnTo>
                  <a:lnTo>
                    <a:pt x="2053" y="6461"/>
                  </a:lnTo>
                  <a:lnTo>
                    <a:pt x="2211" y="6513"/>
                  </a:lnTo>
                  <a:lnTo>
                    <a:pt x="2369" y="6566"/>
                  </a:lnTo>
                  <a:lnTo>
                    <a:pt x="2527" y="6618"/>
                  </a:lnTo>
                  <a:lnTo>
                    <a:pt x="2684" y="6658"/>
                  </a:lnTo>
                  <a:lnTo>
                    <a:pt x="2855" y="6684"/>
                  </a:lnTo>
                  <a:lnTo>
                    <a:pt x="3027" y="6697"/>
                  </a:lnTo>
                  <a:lnTo>
                    <a:pt x="3198" y="6711"/>
                  </a:lnTo>
                  <a:lnTo>
                    <a:pt x="3369" y="6724"/>
                  </a:lnTo>
                  <a:lnTo>
                    <a:pt x="3540" y="6711"/>
                  </a:lnTo>
                  <a:lnTo>
                    <a:pt x="3711" y="6697"/>
                  </a:lnTo>
                  <a:lnTo>
                    <a:pt x="3882" y="6684"/>
                  </a:lnTo>
                  <a:lnTo>
                    <a:pt x="4040" y="6658"/>
                  </a:lnTo>
                  <a:lnTo>
                    <a:pt x="4211" y="6618"/>
                  </a:lnTo>
                  <a:lnTo>
                    <a:pt x="4368" y="6566"/>
                  </a:lnTo>
                  <a:lnTo>
                    <a:pt x="4526" y="6513"/>
                  </a:lnTo>
                  <a:lnTo>
                    <a:pt x="4671" y="6461"/>
                  </a:lnTo>
                  <a:lnTo>
                    <a:pt x="4829" y="6395"/>
                  </a:lnTo>
                  <a:lnTo>
                    <a:pt x="4974" y="6316"/>
                  </a:lnTo>
                  <a:lnTo>
                    <a:pt x="5250" y="6145"/>
                  </a:lnTo>
                  <a:lnTo>
                    <a:pt x="5500" y="5948"/>
                  </a:lnTo>
                  <a:lnTo>
                    <a:pt x="5737" y="5737"/>
                  </a:lnTo>
                  <a:lnTo>
                    <a:pt x="5960" y="5500"/>
                  </a:lnTo>
                  <a:lnTo>
                    <a:pt x="6158" y="5237"/>
                  </a:lnTo>
                  <a:lnTo>
                    <a:pt x="6316" y="4961"/>
                  </a:lnTo>
                  <a:lnTo>
                    <a:pt x="6394" y="4816"/>
                  </a:lnTo>
                  <a:lnTo>
                    <a:pt x="6460" y="4671"/>
                  </a:lnTo>
                  <a:lnTo>
                    <a:pt x="6526" y="4513"/>
                  </a:lnTo>
                  <a:lnTo>
                    <a:pt x="6579" y="4356"/>
                  </a:lnTo>
                  <a:lnTo>
                    <a:pt x="6618" y="4198"/>
                  </a:lnTo>
                  <a:lnTo>
                    <a:pt x="6658" y="4040"/>
                  </a:lnTo>
                  <a:lnTo>
                    <a:pt x="6684" y="3869"/>
                  </a:lnTo>
                  <a:lnTo>
                    <a:pt x="6710" y="3698"/>
                  </a:lnTo>
                  <a:lnTo>
                    <a:pt x="6723" y="3527"/>
                  </a:lnTo>
                  <a:lnTo>
                    <a:pt x="6723" y="3356"/>
                  </a:lnTo>
                  <a:lnTo>
                    <a:pt x="6723" y="3185"/>
                  </a:lnTo>
                  <a:lnTo>
                    <a:pt x="6710" y="3014"/>
                  </a:lnTo>
                  <a:lnTo>
                    <a:pt x="6684" y="2843"/>
                  </a:lnTo>
                  <a:lnTo>
                    <a:pt x="6658" y="2685"/>
                  </a:lnTo>
                  <a:lnTo>
                    <a:pt x="6618" y="2514"/>
                  </a:lnTo>
                  <a:lnTo>
                    <a:pt x="6579" y="2356"/>
                  </a:lnTo>
                  <a:lnTo>
                    <a:pt x="6526" y="2198"/>
                  </a:lnTo>
                  <a:lnTo>
                    <a:pt x="6460" y="2053"/>
                  </a:lnTo>
                  <a:lnTo>
                    <a:pt x="6394" y="1895"/>
                  </a:lnTo>
                  <a:lnTo>
                    <a:pt x="6316" y="1751"/>
                  </a:lnTo>
                  <a:lnTo>
                    <a:pt x="6158" y="1474"/>
                  </a:lnTo>
                  <a:lnTo>
                    <a:pt x="5960" y="1224"/>
                  </a:lnTo>
                  <a:lnTo>
                    <a:pt x="5737" y="975"/>
                  </a:lnTo>
                  <a:lnTo>
                    <a:pt x="5500" y="764"/>
                  </a:lnTo>
                  <a:lnTo>
                    <a:pt x="5250" y="567"/>
                  </a:lnTo>
                  <a:lnTo>
                    <a:pt x="4974" y="396"/>
                  </a:lnTo>
                  <a:lnTo>
                    <a:pt x="4829" y="330"/>
                  </a:lnTo>
                  <a:lnTo>
                    <a:pt x="4671" y="264"/>
                  </a:lnTo>
                  <a:lnTo>
                    <a:pt x="4526" y="198"/>
                  </a:lnTo>
                  <a:lnTo>
                    <a:pt x="4368" y="146"/>
                  </a:lnTo>
                  <a:lnTo>
                    <a:pt x="4211" y="106"/>
                  </a:lnTo>
                  <a:lnTo>
                    <a:pt x="4040" y="67"/>
                  </a:lnTo>
                  <a:lnTo>
                    <a:pt x="3882" y="40"/>
                  </a:lnTo>
                  <a:lnTo>
                    <a:pt x="3711" y="14"/>
                  </a:lnTo>
                  <a:lnTo>
                    <a:pt x="3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4239867" y="2070341"/>
              <a:ext cx="229132" cy="229173"/>
            </a:xfrm>
            <a:custGeom>
              <a:avLst/>
              <a:gdLst/>
              <a:ahLst/>
              <a:cxnLst/>
              <a:rect l="l" t="t" r="r" b="b"/>
              <a:pathLst>
                <a:path w="5605" h="5606" extrusionOk="0">
                  <a:moveTo>
                    <a:pt x="2803" y="1"/>
                  </a:moveTo>
                  <a:lnTo>
                    <a:pt x="2526" y="14"/>
                  </a:lnTo>
                  <a:lnTo>
                    <a:pt x="2237" y="67"/>
                  </a:lnTo>
                  <a:lnTo>
                    <a:pt x="1974" y="132"/>
                  </a:lnTo>
                  <a:lnTo>
                    <a:pt x="1711" y="224"/>
                  </a:lnTo>
                  <a:lnTo>
                    <a:pt x="1474" y="343"/>
                  </a:lnTo>
                  <a:lnTo>
                    <a:pt x="1237" y="488"/>
                  </a:lnTo>
                  <a:lnTo>
                    <a:pt x="1027" y="645"/>
                  </a:lnTo>
                  <a:lnTo>
                    <a:pt x="829" y="830"/>
                  </a:lnTo>
                  <a:lnTo>
                    <a:pt x="645" y="1027"/>
                  </a:lnTo>
                  <a:lnTo>
                    <a:pt x="487" y="1237"/>
                  </a:lnTo>
                  <a:lnTo>
                    <a:pt x="342" y="1474"/>
                  </a:lnTo>
                  <a:lnTo>
                    <a:pt x="224" y="1711"/>
                  </a:lnTo>
                  <a:lnTo>
                    <a:pt x="132" y="1974"/>
                  </a:lnTo>
                  <a:lnTo>
                    <a:pt x="66" y="2237"/>
                  </a:lnTo>
                  <a:lnTo>
                    <a:pt x="14" y="2527"/>
                  </a:lnTo>
                  <a:lnTo>
                    <a:pt x="0" y="2803"/>
                  </a:lnTo>
                  <a:lnTo>
                    <a:pt x="14" y="3092"/>
                  </a:lnTo>
                  <a:lnTo>
                    <a:pt x="66" y="3369"/>
                  </a:lnTo>
                  <a:lnTo>
                    <a:pt x="132" y="3645"/>
                  </a:lnTo>
                  <a:lnTo>
                    <a:pt x="224" y="3895"/>
                  </a:lnTo>
                  <a:lnTo>
                    <a:pt x="342" y="4145"/>
                  </a:lnTo>
                  <a:lnTo>
                    <a:pt x="487" y="4369"/>
                  </a:lnTo>
                  <a:lnTo>
                    <a:pt x="645" y="4592"/>
                  </a:lnTo>
                  <a:lnTo>
                    <a:pt x="829" y="4790"/>
                  </a:lnTo>
                  <a:lnTo>
                    <a:pt x="1027" y="4974"/>
                  </a:lnTo>
                  <a:lnTo>
                    <a:pt x="1237" y="5132"/>
                  </a:lnTo>
                  <a:lnTo>
                    <a:pt x="1474" y="5276"/>
                  </a:lnTo>
                  <a:lnTo>
                    <a:pt x="1711" y="5395"/>
                  </a:lnTo>
                  <a:lnTo>
                    <a:pt x="1974" y="5487"/>
                  </a:lnTo>
                  <a:lnTo>
                    <a:pt x="2237" y="5553"/>
                  </a:lnTo>
                  <a:lnTo>
                    <a:pt x="2526" y="5592"/>
                  </a:lnTo>
                  <a:lnTo>
                    <a:pt x="2803" y="5605"/>
                  </a:lnTo>
                  <a:lnTo>
                    <a:pt x="3092" y="5592"/>
                  </a:lnTo>
                  <a:lnTo>
                    <a:pt x="3368" y="5553"/>
                  </a:lnTo>
                  <a:lnTo>
                    <a:pt x="3645" y="5487"/>
                  </a:lnTo>
                  <a:lnTo>
                    <a:pt x="3895" y="5395"/>
                  </a:lnTo>
                  <a:lnTo>
                    <a:pt x="4145" y="5276"/>
                  </a:lnTo>
                  <a:lnTo>
                    <a:pt x="4368" y="5132"/>
                  </a:lnTo>
                  <a:lnTo>
                    <a:pt x="4592" y="4974"/>
                  </a:lnTo>
                  <a:lnTo>
                    <a:pt x="4789" y="4790"/>
                  </a:lnTo>
                  <a:lnTo>
                    <a:pt x="4973" y="4592"/>
                  </a:lnTo>
                  <a:lnTo>
                    <a:pt x="5131" y="4369"/>
                  </a:lnTo>
                  <a:lnTo>
                    <a:pt x="5276" y="4145"/>
                  </a:lnTo>
                  <a:lnTo>
                    <a:pt x="5394" y="3895"/>
                  </a:lnTo>
                  <a:lnTo>
                    <a:pt x="5486" y="3645"/>
                  </a:lnTo>
                  <a:lnTo>
                    <a:pt x="5552" y="3369"/>
                  </a:lnTo>
                  <a:lnTo>
                    <a:pt x="5592" y="3092"/>
                  </a:lnTo>
                  <a:lnTo>
                    <a:pt x="5605" y="2803"/>
                  </a:lnTo>
                  <a:lnTo>
                    <a:pt x="5592" y="2527"/>
                  </a:lnTo>
                  <a:lnTo>
                    <a:pt x="5552" y="2237"/>
                  </a:lnTo>
                  <a:lnTo>
                    <a:pt x="5486" y="1974"/>
                  </a:lnTo>
                  <a:lnTo>
                    <a:pt x="5394" y="1711"/>
                  </a:lnTo>
                  <a:lnTo>
                    <a:pt x="5276" y="1474"/>
                  </a:lnTo>
                  <a:lnTo>
                    <a:pt x="5131" y="1237"/>
                  </a:lnTo>
                  <a:lnTo>
                    <a:pt x="4973" y="1027"/>
                  </a:lnTo>
                  <a:lnTo>
                    <a:pt x="4789" y="830"/>
                  </a:lnTo>
                  <a:lnTo>
                    <a:pt x="4592" y="645"/>
                  </a:lnTo>
                  <a:lnTo>
                    <a:pt x="4368" y="488"/>
                  </a:lnTo>
                  <a:lnTo>
                    <a:pt x="4145" y="343"/>
                  </a:lnTo>
                  <a:lnTo>
                    <a:pt x="3895" y="224"/>
                  </a:lnTo>
                  <a:lnTo>
                    <a:pt x="3645" y="132"/>
                  </a:lnTo>
                  <a:lnTo>
                    <a:pt x="3368" y="67"/>
                  </a:lnTo>
                  <a:lnTo>
                    <a:pt x="3092" y="14"/>
                  </a:lnTo>
                  <a:lnTo>
                    <a:pt x="2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7"/>
            <p:cNvSpPr/>
            <p:nvPr/>
          </p:nvSpPr>
          <p:spPr>
            <a:xfrm>
              <a:off x="4171557" y="2184928"/>
              <a:ext cx="228601" cy="229132"/>
            </a:xfrm>
            <a:custGeom>
              <a:avLst/>
              <a:gdLst/>
              <a:ahLst/>
              <a:cxnLst/>
              <a:rect l="l" t="t" r="r" b="b"/>
              <a:pathLst>
                <a:path w="5592" h="5605" extrusionOk="0">
                  <a:moveTo>
                    <a:pt x="2803" y="0"/>
                  </a:moveTo>
                  <a:lnTo>
                    <a:pt x="2513" y="13"/>
                  </a:lnTo>
                  <a:lnTo>
                    <a:pt x="2237" y="66"/>
                  </a:lnTo>
                  <a:lnTo>
                    <a:pt x="1961" y="132"/>
                  </a:lnTo>
                  <a:lnTo>
                    <a:pt x="1711" y="224"/>
                  </a:lnTo>
                  <a:lnTo>
                    <a:pt x="1461" y="342"/>
                  </a:lnTo>
                  <a:lnTo>
                    <a:pt x="1224" y="487"/>
                  </a:lnTo>
                  <a:lnTo>
                    <a:pt x="1014" y="645"/>
                  </a:lnTo>
                  <a:lnTo>
                    <a:pt x="816" y="829"/>
                  </a:lnTo>
                  <a:lnTo>
                    <a:pt x="632" y="1026"/>
                  </a:lnTo>
                  <a:lnTo>
                    <a:pt x="474" y="1237"/>
                  </a:lnTo>
                  <a:lnTo>
                    <a:pt x="329" y="1474"/>
                  </a:lnTo>
                  <a:lnTo>
                    <a:pt x="211" y="1710"/>
                  </a:lnTo>
                  <a:lnTo>
                    <a:pt x="119" y="1973"/>
                  </a:lnTo>
                  <a:lnTo>
                    <a:pt x="53" y="2237"/>
                  </a:lnTo>
                  <a:lnTo>
                    <a:pt x="14" y="2526"/>
                  </a:lnTo>
                  <a:lnTo>
                    <a:pt x="1" y="2802"/>
                  </a:lnTo>
                  <a:lnTo>
                    <a:pt x="14" y="3092"/>
                  </a:lnTo>
                  <a:lnTo>
                    <a:pt x="53" y="3368"/>
                  </a:lnTo>
                  <a:lnTo>
                    <a:pt x="119" y="3644"/>
                  </a:lnTo>
                  <a:lnTo>
                    <a:pt x="211" y="3894"/>
                  </a:lnTo>
                  <a:lnTo>
                    <a:pt x="329" y="4144"/>
                  </a:lnTo>
                  <a:lnTo>
                    <a:pt x="474" y="4368"/>
                  </a:lnTo>
                  <a:lnTo>
                    <a:pt x="632" y="4592"/>
                  </a:lnTo>
                  <a:lnTo>
                    <a:pt x="816" y="4789"/>
                  </a:lnTo>
                  <a:lnTo>
                    <a:pt x="1014" y="4973"/>
                  </a:lnTo>
                  <a:lnTo>
                    <a:pt x="1224" y="5131"/>
                  </a:lnTo>
                  <a:lnTo>
                    <a:pt x="1461" y="5276"/>
                  </a:lnTo>
                  <a:lnTo>
                    <a:pt x="1711" y="5394"/>
                  </a:lnTo>
                  <a:lnTo>
                    <a:pt x="1961" y="5486"/>
                  </a:lnTo>
                  <a:lnTo>
                    <a:pt x="2237" y="5552"/>
                  </a:lnTo>
                  <a:lnTo>
                    <a:pt x="2513" y="5591"/>
                  </a:lnTo>
                  <a:lnTo>
                    <a:pt x="2803" y="5605"/>
                  </a:lnTo>
                  <a:lnTo>
                    <a:pt x="3079" y="5591"/>
                  </a:lnTo>
                  <a:lnTo>
                    <a:pt x="3355" y="5552"/>
                  </a:lnTo>
                  <a:lnTo>
                    <a:pt x="3632" y="5486"/>
                  </a:lnTo>
                  <a:lnTo>
                    <a:pt x="3882" y="5394"/>
                  </a:lnTo>
                  <a:lnTo>
                    <a:pt x="4132" y="5276"/>
                  </a:lnTo>
                  <a:lnTo>
                    <a:pt x="4368" y="5131"/>
                  </a:lnTo>
                  <a:lnTo>
                    <a:pt x="4579" y="4973"/>
                  </a:lnTo>
                  <a:lnTo>
                    <a:pt x="4776" y="4789"/>
                  </a:lnTo>
                  <a:lnTo>
                    <a:pt x="4960" y="4592"/>
                  </a:lnTo>
                  <a:lnTo>
                    <a:pt x="5118" y="4368"/>
                  </a:lnTo>
                  <a:lnTo>
                    <a:pt x="5263" y="4144"/>
                  </a:lnTo>
                  <a:lnTo>
                    <a:pt x="5381" y="3894"/>
                  </a:lnTo>
                  <a:lnTo>
                    <a:pt x="5473" y="3644"/>
                  </a:lnTo>
                  <a:lnTo>
                    <a:pt x="5539" y="3368"/>
                  </a:lnTo>
                  <a:lnTo>
                    <a:pt x="5579" y="3092"/>
                  </a:lnTo>
                  <a:lnTo>
                    <a:pt x="5592" y="2802"/>
                  </a:lnTo>
                  <a:lnTo>
                    <a:pt x="5579" y="2526"/>
                  </a:lnTo>
                  <a:lnTo>
                    <a:pt x="5539" y="2237"/>
                  </a:lnTo>
                  <a:lnTo>
                    <a:pt x="5473" y="1973"/>
                  </a:lnTo>
                  <a:lnTo>
                    <a:pt x="5381" y="1710"/>
                  </a:lnTo>
                  <a:lnTo>
                    <a:pt x="5263" y="1474"/>
                  </a:lnTo>
                  <a:lnTo>
                    <a:pt x="5118" y="1237"/>
                  </a:lnTo>
                  <a:lnTo>
                    <a:pt x="4960" y="1026"/>
                  </a:lnTo>
                  <a:lnTo>
                    <a:pt x="4776" y="829"/>
                  </a:lnTo>
                  <a:lnTo>
                    <a:pt x="4579" y="645"/>
                  </a:lnTo>
                  <a:lnTo>
                    <a:pt x="4368" y="487"/>
                  </a:lnTo>
                  <a:lnTo>
                    <a:pt x="4132" y="342"/>
                  </a:lnTo>
                  <a:lnTo>
                    <a:pt x="3882" y="224"/>
                  </a:lnTo>
                  <a:lnTo>
                    <a:pt x="3632" y="132"/>
                  </a:lnTo>
                  <a:lnTo>
                    <a:pt x="3355" y="66"/>
                  </a:lnTo>
                  <a:lnTo>
                    <a:pt x="3079" y="13"/>
                  </a:lnTo>
                  <a:lnTo>
                    <a:pt x="2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7"/>
            <p:cNvSpPr/>
            <p:nvPr/>
          </p:nvSpPr>
          <p:spPr>
            <a:xfrm>
              <a:off x="4229647" y="2564622"/>
              <a:ext cx="76405" cy="201702"/>
            </a:xfrm>
            <a:custGeom>
              <a:avLst/>
              <a:gdLst/>
              <a:ahLst/>
              <a:cxnLst/>
              <a:rect l="l" t="t" r="r" b="b"/>
              <a:pathLst>
                <a:path w="1869" h="4934" extrusionOk="0">
                  <a:moveTo>
                    <a:pt x="671" y="0"/>
                  </a:moveTo>
                  <a:lnTo>
                    <a:pt x="566" y="40"/>
                  </a:lnTo>
                  <a:lnTo>
                    <a:pt x="461" y="79"/>
                  </a:lnTo>
                  <a:lnTo>
                    <a:pt x="356" y="145"/>
                  </a:lnTo>
                  <a:lnTo>
                    <a:pt x="250" y="237"/>
                  </a:lnTo>
                  <a:lnTo>
                    <a:pt x="158" y="342"/>
                  </a:lnTo>
                  <a:lnTo>
                    <a:pt x="93" y="461"/>
                  </a:lnTo>
                  <a:lnTo>
                    <a:pt x="53" y="566"/>
                  </a:lnTo>
                  <a:lnTo>
                    <a:pt x="14" y="684"/>
                  </a:lnTo>
                  <a:lnTo>
                    <a:pt x="0" y="803"/>
                  </a:lnTo>
                  <a:lnTo>
                    <a:pt x="14" y="934"/>
                  </a:lnTo>
                  <a:lnTo>
                    <a:pt x="27" y="1079"/>
                  </a:lnTo>
                  <a:lnTo>
                    <a:pt x="40" y="1224"/>
                  </a:lnTo>
                  <a:lnTo>
                    <a:pt x="106" y="1566"/>
                  </a:lnTo>
                  <a:lnTo>
                    <a:pt x="171" y="1974"/>
                  </a:lnTo>
                  <a:lnTo>
                    <a:pt x="211" y="2210"/>
                  </a:lnTo>
                  <a:lnTo>
                    <a:pt x="237" y="2460"/>
                  </a:lnTo>
                  <a:lnTo>
                    <a:pt x="250" y="2737"/>
                  </a:lnTo>
                  <a:lnTo>
                    <a:pt x="250" y="3039"/>
                  </a:lnTo>
                  <a:lnTo>
                    <a:pt x="264" y="3342"/>
                  </a:lnTo>
                  <a:lnTo>
                    <a:pt x="277" y="3618"/>
                  </a:lnTo>
                  <a:lnTo>
                    <a:pt x="316" y="3868"/>
                  </a:lnTo>
                  <a:lnTo>
                    <a:pt x="356" y="4092"/>
                  </a:lnTo>
                  <a:lnTo>
                    <a:pt x="408" y="4289"/>
                  </a:lnTo>
                  <a:lnTo>
                    <a:pt x="461" y="4460"/>
                  </a:lnTo>
                  <a:lnTo>
                    <a:pt x="527" y="4605"/>
                  </a:lnTo>
                  <a:lnTo>
                    <a:pt x="606" y="4723"/>
                  </a:lnTo>
                  <a:lnTo>
                    <a:pt x="685" y="4815"/>
                  </a:lnTo>
                  <a:lnTo>
                    <a:pt x="777" y="4881"/>
                  </a:lnTo>
                  <a:lnTo>
                    <a:pt x="869" y="4921"/>
                  </a:lnTo>
                  <a:lnTo>
                    <a:pt x="961" y="4934"/>
                  </a:lnTo>
                  <a:lnTo>
                    <a:pt x="1066" y="4921"/>
                  </a:lnTo>
                  <a:lnTo>
                    <a:pt x="1171" y="4881"/>
                  </a:lnTo>
                  <a:lnTo>
                    <a:pt x="1277" y="4815"/>
                  </a:lnTo>
                  <a:lnTo>
                    <a:pt x="1382" y="4723"/>
                  </a:lnTo>
                  <a:lnTo>
                    <a:pt x="1474" y="4618"/>
                  </a:lnTo>
                  <a:lnTo>
                    <a:pt x="1553" y="4500"/>
                  </a:lnTo>
                  <a:lnTo>
                    <a:pt x="1632" y="4368"/>
                  </a:lnTo>
                  <a:lnTo>
                    <a:pt x="1684" y="4223"/>
                  </a:lnTo>
                  <a:lnTo>
                    <a:pt x="1737" y="4092"/>
                  </a:lnTo>
                  <a:lnTo>
                    <a:pt x="1763" y="3947"/>
                  </a:lnTo>
                  <a:lnTo>
                    <a:pt x="1790" y="3815"/>
                  </a:lnTo>
                  <a:lnTo>
                    <a:pt x="1790" y="3671"/>
                  </a:lnTo>
                  <a:lnTo>
                    <a:pt x="1790" y="3552"/>
                  </a:lnTo>
                  <a:lnTo>
                    <a:pt x="1763" y="3434"/>
                  </a:lnTo>
                  <a:lnTo>
                    <a:pt x="1737" y="3316"/>
                  </a:lnTo>
                  <a:lnTo>
                    <a:pt x="1684" y="3223"/>
                  </a:lnTo>
                  <a:lnTo>
                    <a:pt x="1632" y="3158"/>
                  </a:lnTo>
                  <a:lnTo>
                    <a:pt x="1553" y="3092"/>
                  </a:lnTo>
                  <a:lnTo>
                    <a:pt x="1474" y="3052"/>
                  </a:lnTo>
                  <a:lnTo>
                    <a:pt x="1382" y="3039"/>
                  </a:lnTo>
                  <a:lnTo>
                    <a:pt x="1277" y="3026"/>
                  </a:lnTo>
                  <a:lnTo>
                    <a:pt x="1171" y="3000"/>
                  </a:lnTo>
                  <a:lnTo>
                    <a:pt x="1066" y="2934"/>
                  </a:lnTo>
                  <a:lnTo>
                    <a:pt x="987" y="2855"/>
                  </a:lnTo>
                  <a:lnTo>
                    <a:pt x="895" y="2763"/>
                  </a:lnTo>
                  <a:lnTo>
                    <a:pt x="829" y="2658"/>
                  </a:lnTo>
                  <a:lnTo>
                    <a:pt x="777" y="2539"/>
                  </a:lnTo>
                  <a:lnTo>
                    <a:pt x="750" y="2421"/>
                  </a:lnTo>
                  <a:lnTo>
                    <a:pt x="724" y="2276"/>
                  </a:lnTo>
                  <a:lnTo>
                    <a:pt x="737" y="2145"/>
                  </a:lnTo>
                  <a:lnTo>
                    <a:pt x="763" y="2000"/>
                  </a:lnTo>
                  <a:lnTo>
                    <a:pt x="829" y="1868"/>
                  </a:lnTo>
                  <a:lnTo>
                    <a:pt x="908" y="1724"/>
                  </a:lnTo>
                  <a:lnTo>
                    <a:pt x="1027" y="1592"/>
                  </a:lnTo>
                  <a:lnTo>
                    <a:pt x="1184" y="1474"/>
                  </a:lnTo>
                  <a:lnTo>
                    <a:pt x="1382" y="1368"/>
                  </a:lnTo>
                  <a:lnTo>
                    <a:pt x="1566" y="1263"/>
                  </a:lnTo>
                  <a:lnTo>
                    <a:pt x="1698" y="1158"/>
                  </a:lnTo>
                  <a:lnTo>
                    <a:pt x="1790" y="1053"/>
                  </a:lnTo>
                  <a:lnTo>
                    <a:pt x="1842" y="947"/>
                  </a:lnTo>
                  <a:lnTo>
                    <a:pt x="1869" y="855"/>
                  </a:lnTo>
                  <a:lnTo>
                    <a:pt x="1869" y="763"/>
                  </a:lnTo>
                  <a:lnTo>
                    <a:pt x="1842" y="671"/>
                  </a:lnTo>
                  <a:lnTo>
                    <a:pt x="1790" y="592"/>
                  </a:lnTo>
                  <a:lnTo>
                    <a:pt x="1737" y="513"/>
                  </a:lnTo>
                  <a:lnTo>
                    <a:pt x="1671" y="448"/>
                  </a:lnTo>
                  <a:lnTo>
                    <a:pt x="1527" y="342"/>
                  </a:lnTo>
                  <a:lnTo>
                    <a:pt x="1421" y="263"/>
                  </a:lnTo>
                  <a:lnTo>
                    <a:pt x="1382" y="237"/>
                  </a:lnTo>
                  <a:lnTo>
                    <a:pt x="1277" y="158"/>
                  </a:lnTo>
                  <a:lnTo>
                    <a:pt x="1171" y="92"/>
                  </a:lnTo>
                  <a:lnTo>
                    <a:pt x="1027" y="27"/>
                  </a:lnTo>
                  <a:lnTo>
                    <a:pt x="948" y="13"/>
                  </a:lnTo>
                  <a:lnTo>
                    <a:pt x="856" y="0"/>
                  </a:lnTo>
                  <a:close/>
                </a:path>
              </a:pathLst>
            </a:custGeom>
            <a:solidFill>
              <a:srgbClr val="EA9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7"/>
            <p:cNvSpPr/>
            <p:nvPr/>
          </p:nvSpPr>
          <p:spPr>
            <a:xfrm>
              <a:off x="4308709" y="2666250"/>
              <a:ext cx="206035" cy="206035"/>
            </a:xfrm>
            <a:custGeom>
              <a:avLst/>
              <a:gdLst/>
              <a:ahLst/>
              <a:cxnLst/>
              <a:rect l="l" t="t" r="r" b="b"/>
              <a:pathLst>
                <a:path w="5040" h="5040" extrusionOk="0">
                  <a:moveTo>
                    <a:pt x="2526" y="1"/>
                  </a:moveTo>
                  <a:lnTo>
                    <a:pt x="2263" y="14"/>
                  </a:lnTo>
                  <a:lnTo>
                    <a:pt x="2013" y="53"/>
                  </a:lnTo>
                  <a:lnTo>
                    <a:pt x="1776" y="106"/>
                  </a:lnTo>
                  <a:lnTo>
                    <a:pt x="1540" y="198"/>
                  </a:lnTo>
                  <a:lnTo>
                    <a:pt x="1316" y="303"/>
                  </a:lnTo>
                  <a:lnTo>
                    <a:pt x="1119" y="435"/>
                  </a:lnTo>
                  <a:lnTo>
                    <a:pt x="921" y="580"/>
                  </a:lnTo>
                  <a:lnTo>
                    <a:pt x="737" y="737"/>
                  </a:lnTo>
                  <a:lnTo>
                    <a:pt x="579" y="922"/>
                  </a:lnTo>
                  <a:lnTo>
                    <a:pt x="435" y="1106"/>
                  </a:lnTo>
                  <a:lnTo>
                    <a:pt x="303" y="1316"/>
                  </a:lnTo>
                  <a:lnTo>
                    <a:pt x="198" y="1540"/>
                  </a:lnTo>
                  <a:lnTo>
                    <a:pt x="119" y="1777"/>
                  </a:lnTo>
                  <a:lnTo>
                    <a:pt x="53" y="2014"/>
                  </a:lnTo>
                  <a:lnTo>
                    <a:pt x="14" y="2264"/>
                  </a:lnTo>
                  <a:lnTo>
                    <a:pt x="0" y="2527"/>
                  </a:lnTo>
                  <a:lnTo>
                    <a:pt x="14" y="2777"/>
                  </a:lnTo>
                  <a:lnTo>
                    <a:pt x="53" y="3027"/>
                  </a:lnTo>
                  <a:lnTo>
                    <a:pt x="119" y="3277"/>
                  </a:lnTo>
                  <a:lnTo>
                    <a:pt x="198" y="3500"/>
                  </a:lnTo>
                  <a:lnTo>
                    <a:pt x="303" y="3724"/>
                  </a:lnTo>
                  <a:lnTo>
                    <a:pt x="435" y="3934"/>
                  </a:lnTo>
                  <a:lnTo>
                    <a:pt x="579" y="4119"/>
                  </a:lnTo>
                  <a:lnTo>
                    <a:pt x="737" y="4303"/>
                  </a:lnTo>
                  <a:lnTo>
                    <a:pt x="921" y="4461"/>
                  </a:lnTo>
                  <a:lnTo>
                    <a:pt x="1119" y="4605"/>
                  </a:lnTo>
                  <a:lnTo>
                    <a:pt x="1316" y="4737"/>
                  </a:lnTo>
                  <a:lnTo>
                    <a:pt x="1540" y="4842"/>
                  </a:lnTo>
                  <a:lnTo>
                    <a:pt x="1776" y="4934"/>
                  </a:lnTo>
                  <a:lnTo>
                    <a:pt x="2013" y="4987"/>
                  </a:lnTo>
                  <a:lnTo>
                    <a:pt x="2263" y="5026"/>
                  </a:lnTo>
                  <a:lnTo>
                    <a:pt x="2526" y="5039"/>
                  </a:lnTo>
                  <a:lnTo>
                    <a:pt x="2776" y="5026"/>
                  </a:lnTo>
                  <a:lnTo>
                    <a:pt x="3026" y="4987"/>
                  </a:lnTo>
                  <a:lnTo>
                    <a:pt x="3276" y="4934"/>
                  </a:lnTo>
                  <a:lnTo>
                    <a:pt x="3500" y="4842"/>
                  </a:lnTo>
                  <a:lnTo>
                    <a:pt x="3724" y="4737"/>
                  </a:lnTo>
                  <a:lnTo>
                    <a:pt x="3934" y="4605"/>
                  </a:lnTo>
                  <a:lnTo>
                    <a:pt x="4131" y="4461"/>
                  </a:lnTo>
                  <a:lnTo>
                    <a:pt x="4302" y="4303"/>
                  </a:lnTo>
                  <a:lnTo>
                    <a:pt x="4473" y="4119"/>
                  </a:lnTo>
                  <a:lnTo>
                    <a:pt x="4618" y="3934"/>
                  </a:lnTo>
                  <a:lnTo>
                    <a:pt x="4737" y="3724"/>
                  </a:lnTo>
                  <a:lnTo>
                    <a:pt x="4842" y="3500"/>
                  </a:lnTo>
                  <a:lnTo>
                    <a:pt x="4934" y="3277"/>
                  </a:lnTo>
                  <a:lnTo>
                    <a:pt x="5000" y="3027"/>
                  </a:lnTo>
                  <a:lnTo>
                    <a:pt x="5026" y="2777"/>
                  </a:lnTo>
                  <a:lnTo>
                    <a:pt x="5039" y="2527"/>
                  </a:lnTo>
                  <a:lnTo>
                    <a:pt x="5026" y="2264"/>
                  </a:lnTo>
                  <a:lnTo>
                    <a:pt x="5000" y="2014"/>
                  </a:lnTo>
                  <a:lnTo>
                    <a:pt x="4934" y="1777"/>
                  </a:lnTo>
                  <a:lnTo>
                    <a:pt x="4842" y="1540"/>
                  </a:lnTo>
                  <a:lnTo>
                    <a:pt x="4737" y="1316"/>
                  </a:lnTo>
                  <a:lnTo>
                    <a:pt x="4618" y="1106"/>
                  </a:lnTo>
                  <a:lnTo>
                    <a:pt x="4473" y="922"/>
                  </a:lnTo>
                  <a:lnTo>
                    <a:pt x="4302" y="737"/>
                  </a:lnTo>
                  <a:lnTo>
                    <a:pt x="4131" y="580"/>
                  </a:lnTo>
                  <a:lnTo>
                    <a:pt x="3934" y="435"/>
                  </a:lnTo>
                  <a:lnTo>
                    <a:pt x="3724" y="303"/>
                  </a:lnTo>
                  <a:lnTo>
                    <a:pt x="3500" y="198"/>
                  </a:lnTo>
                  <a:lnTo>
                    <a:pt x="3276" y="106"/>
                  </a:lnTo>
                  <a:lnTo>
                    <a:pt x="3026" y="53"/>
                  </a:lnTo>
                  <a:lnTo>
                    <a:pt x="2776" y="14"/>
                  </a:lnTo>
                  <a:lnTo>
                    <a:pt x="2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7"/>
            <p:cNvSpPr/>
            <p:nvPr/>
          </p:nvSpPr>
          <p:spPr>
            <a:xfrm>
              <a:off x="4286102" y="2574311"/>
              <a:ext cx="114055" cy="114587"/>
            </a:xfrm>
            <a:custGeom>
              <a:avLst/>
              <a:gdLst/>
              <a:ahLst/>
              <a:cxnLst/>
              <a:rect l="l" t="t" r="r" b="b"/>
              <a:pathLst>
                <a:path w="2790" h="2803" extrusionOk="0">
                  <a:moveTo>
                    <a:pt x="1395" y="0"/>
                  </a:moveTo>
                  <a:lnTo>
                    <a:pt x="1251" y="13"/>
                  </a:lnTo>
                  <a:lnTo>
                    <a:pt x="1119" y="39"/>
                  </a:lnTo>
                  <a:lnTo>
                    <a:pt x="974" y="66"/>
                  </a:lnTo>
                  <a:lnTo>
                    <a:pt x="856" y="118"/>
                  </a:lnTo>
                  <a:lnTo>
                    <a:pt x="724" y="171"/>
                  </a:lnTo>
                  <a:lnTo>
                    <a:pt x="606" y="250"/>
                  </a:lnTo>
                  <a:lnTo>
                    <a:pt x="501" y="329"/>
                  </a:lnTo>
                  <a:lnTo>
                    <a:pt x="409" y="421"/>
                  </a:lnTo>
                  <a:lnTo>
                    <a:pt x="317" y="513"/>
                  </a:lnTo>
                  <a:lnTo>
                    <a:pt x="238" y="618"/>
                  </a:lnTo>
                  <a:lnTo>
                    <a:pt x="159" y="737"/>
                  </a:lnTo>
                  <a:lnTo>
                    <a:pt x="106" y="868"/>
                  </a:lnTo>
                  <a:lnTo>
                    <a:pt x="53" y="987"/>
                  </a:lnTo>
                  <a:lnTo>
                    <a:pt x="27" y="1118"/>
                  </a:lnTo>
                  <a:lnTo>
                    <a:pt x="1" y="1263"/>
                  </a:lnTo>
                  <a:lnTo>
                    <a:pt x="1" y="1408"/>
                  </a:lnTo>
                  <a:lnTo>
                    <a:pt x="1" y="1552"/>
                  </a:lnTo>
                  <a:lnTo>
                    <a:pt x="27" y="1684"/>
                  </a:lnTo>
                  <a:lnTo>
                    <a:pt x="53" y="1829"/>
                  </a:lnTo>
                  <a:lnTo>
                    <a:pt x="106" y="1947"/>
                  </a:lnTo>
                  <a:lnTo>
                    <a:pt x="159" y="2079"/>
                  </a:lnTo>
                  <a:lnTo>
                    <a:pt x="238" y="2184"/>
                  </a:lnTo>
                  <a:lnTo>
                    <a:pt x="317" y="2302"/>
                  </a:lnTo>
                  <a:lnTo>
                    <a:pt x="409" y="2394"/>
                  </a:lnTo>
                  <a:lnTo>
                    <a:pt x="501" y="2487"/>
                  </a:lnTo>
                  <a:lnTo>
                    <a:pt x="606" y="2565"/>
                  </a:lnTo>
                  <a:lnTo>
                    <a:pt x="724" y="2644"/>
                  </a:lnTo>
                  <a:lnTo>
                    <a:pt x="856" y="2697"/>
                  </a:lnTo>
                  <a:lnTo>
                    <a:pt x="974" y="2750"/>
                  </a:lnTo>
                  <a:lnTo>
                    <a:pt x="1119" y="2776"/>
                  </a:lnTo>
                  <a:lnTo>
                    <a:pt x="1251" y="2802"/>
                  </a:lnTo>
                  <a:lnTo>
                    <a:pt x="1540" y="2802"/>
                  </a:lnTo>
                  <a:lnTo>
                    <a:pt x="1672" y="2776"/>
                  </a:lnTo>
                  <a:lnTo>
                    <a:pt x="1816" y="2750"/>
                  </a:lnTo>
                  <a:lnTo>
                    <a:pt x="1935" y="2697"/>
                  </a:lnTo>
                  <a:lnTo>
                    <a:pt x="2066" y="2644"/>
                  </a:lnTo>
                  <a:lnTo>
                    <a:pt x="2185" y="2565"/>
                  </a:lnTo>
                  <a:lnTo>
                    <a:pt x="2290" y="2487"/>
                  </a:lnTo>
                  <a:lnTo>
                    <a:pt x="2382" y="2394"/>
                  </a:lnTo>
                  <a:lnTo>
                    <a:pt x="2474" y="2302"/>
                  </a:lnTo>
                  <a:lnTo>
                    <a:pt x="2553" y="2184"/>
                  </a:lnTo>
                  <a:lnTo>
                    <a:pt x="2632" y="2079"/>
                  </a:lnTo>
                  <a:lnTo>
                    <a:pt x="2685" y="1947"/>
                  </a:lnTo>
                  <a:lnTo>
                    <a:pt x="2737" y="1829"/>
                  </a:lnTo>
                  <a:lnTo>
                    <a:pt x="2764" y="1684"/>
                  </a:lnTo>
                  <a:lnTo>
                    <a:pt x="2790" y="1552"/>
                  </a:lnTo>
                  <a:lnTo>
                    <a:pt x="2790" y="1408"/>
                  </a:lnTo>
                  <a:lnTo>
                    <a:pt x="2790" y="1263"/>
                  </a:lnTo>
                  <a:lnTo>
                    <a:pt x="2764" y="1118"/>
                  </a:lnTo>
                  <a:lnTo>
                    <a:pt x="2737" y="987"/>
                  </a:lnTo>
                  <a:lnTo>
                    <a:pt x="2685" y="868"/>
                  </a:lnTo>
                  <a:lnTo>
                    <a:pt x="2632" y="737"/>
                  </a:lnTo>
                  <a:lnTo>
                    <a:pt x="2553" y="618"/>
                  </a:lnTo>
                  <a:lnTo>
                    <a:pt x="2474" y="513"/>
                  </a:lnTo>
                  <a:lnTo>
                    <a:pt x="2382" y="421"/>
                  </a:lnTo>
                  <a:lnTo>
                    <a:pt x="2290" y="329"/>
                  </a:lnTo>
                  <a:lnTo>
                    <a:pt x="2185" y="250"/>
                  </a:lnTo>
                  <a:lnTo>
                    <a:pt x="2066" y="171"/>
                  </a:lnTo>
                  <a:lnTo>
                    <a:pt x="1935" y="118"/>
                  </a:lnTo>
                  <a:lnTo>
                    <a:pt x="1816" y="66"/>
                  </a:lnTo>
                  <a:lnTo>
                    <a:pt x="1672" y="39"/>
                  </a:lnTo>
                  <a:lnTo>
                    <a:pt x="1540" y="13"/>
                  </a:lnTo>
                  <a:lnTo>
                    <a:pt x="1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7"/>
            <p:cNvSpPr/>
            <p:nvPr/>
          </p:nvSpPr>
          <p:spPr>
            <a:xfrm>
              <a:off x="3437968" y="2986791"/>
              <a:ext cx="733632" cy="801943"/>
            </a:xfrm>
            <a:custGeom>
              <a:avLst/>
              <a:gdLst/>
              <a:ahLst/>
              <a:cxnLst/>
              <a:rect l="l" t="t" r="r" b="b"/>
              <a:pathLst>
                <a:path w="17946" h="19617" extrusionOk="0">
                  <a:moveTo>
                    <a:pt x="10776" y="1"/>
                  </a:moveTo>
                  <a:lnTo>
                    <a:pt x="10526" y="264"/>
                  </a:lnTo>
                  <a:lnTo>
                    <a:pt x="10223" y="566"/>
                  </a:lnTo>
                  <a:lnTo>
                    <a:pt x="9802" y="961"/>
                  </a:lnTo>
                  <a:lnTo>
                    <a:pt x="9302" y="1422"/>
                  </a:lnTo>
                  <a:lnTo>
                    <a:pt x="8710" y="1922"/>
                  </a:lnTo>
                  <a:lnTo>
                    <a:pt x="8026" y="2461"/>
                  </a:lnTo>
                  <a:lnTo>
                    <a:pt x="7671" y="2737"/>
                  </a:lnTo>
                  <a:lnTo>
                    <a:pt x="7289" y="3013"/>
                  </a:lnTo>
                  <a:lnTo>
                    <a:pt x="6894" y="3290"/>
                  </a:lnTo>
                  <a:lnTo>
                    <a:pt x="6487" y="3566"/>
                  </a:lnTo>
                  <a:lnTo>
                    <a:pt x="6066" y="3829"/>
                  </a:lnTo>
                  <a:lnTo>
                    <a:pt x="5632" y="4079"/>
                  </a:lnTo>
                  <a:lnTo>
                    <a:pt x="5197" y="4329"/>
                  </a:lnTo>
                  <a:lnTo>
                    <a:pt x="4750" y="4553"/>
                  </a:lnTo>
                  <a:lnTo>
                    <a:pt x="4290" y="4776"/>
                  </a:lnTo>
                  <a:lnTo>
                    <a:pt x="3829" y="4974"/>
                  </a:lnTo>
                  <a:lnTo>
                    <a:pt x="3356" y="5145"/>
                  </a:lnTo>
                  <a:lnTo>
                    <a:pt x="2882" y="5303"/>
                  </a:lnTo>
                  <a:lnTo>
                    <a:pt x="2395" y="5421"/>
                  </a:lnTo>
                  <a:lnTo>
                    <a:pt x="1922" y="5526"/>
                  </a:lnTo>
                  <a:lnTo>
                    <a:pt x="1435" y="5592"/>
                  </a:lnTo>
                  <a:lnTo>
                    <a:pt x="1198" y="5618"/>
                  </a:lnTo>
                  <a:lnTo>
                    <a:pt x="961" y="5632"/>
                  </a:lnTo>
                  <a:lnTo>
                    <a:pt x="724" y="5645"/>
                  </a:lnTo>
                  <a:lnTo>
                    <a:pt x="488" y="5645"/>
                  </a:lnTo>
                  <a:lnTo>
                    <a:pt x="251" y="5632"/>
                  </a:lnTo>
                  <a:lnTo>
                    <a:pt x="1" y="5605"/>
                  </a:lnTo>
                  <a:lnTo>
                    <a:pt x="1" y="5605"/>
                  </a:lnTo>
                  <a:lnTo>
                    <a:pt x="119" y="5974"/>
                  </a:lnTo>
                  <a:lnTo>
                    <a:pt x="264" y="6421"/>
                  </a:lnTo>
                  <a:lnTo>
                    <a:pt x="474" y="7013"/>
                  </a:lnTo>
                  <a:lnTo>
                    <a:pt x="764" y="7723"/>
                  </a:lnTo>
                  <a:lnTo>
                    <a:pt x="935" y="8131"/>
                  </a:lnTo>
                  <a:lnTo>
                    <a:pt x="1132" y="8565"/>
                  </a:lnTo>
                  <a:lnTo>
                    <a:pt x="1343" y="9013"/>
                  </a:lnTo>
                  <a:lnTo>
                    <a:pt x="1579" y="9499"/>
                  </a:lnTo>
                  <a:lnTo>
                    <a:pt x="1829" y="9999"/>
                  </a:lnTo>
                  <a:lnTo>
                    <a:pt x="2106" y="10512"/>
                  </a:lnTo>
                  <a:lnTo>
                    <a:pt x="2408" y="11039"/>
                  </a:lnTo>
                  <a:lnTo>
                    <a:pt x="2737" y="11591"/>
                  </a:lnTo>
                  <a:lnTo>
                    <a:pt x="3079" y="12157"/>
                  </a:lnTo>
                  <a:lnTo>
                    <a:pt x="3461" y="12723"/>
                  </a:lnTo>
                  <a:lnTo>
                    <a:pt x="3855" y="13302"/>
                  </a:lnTo>
                  <a:lnTo>
                    <a:pt x="4276" y="13880"/>
                  </a:lnTo>
                  <a:lnTo>
                    <a:pt x="4724" y="14472"/>
                  </a:lnTo>
                  <a:lnTo>
                    <a:pt x="5211" y="15064"/>
                  </a:lnTo>
                  <a:lnTo>
                    <a:pt x="5710" y="15656"/>
                  </a:lnTo>
                  <a:lnTo>
                    <a:pt x="6250" y="16248"/>
                  </a:lnTo>
                  <a:lnTo>
                    <a:pt x="6816" y="16827"/>
                  </a:lnTo>
                  <a:lnTo>
                    <a:pt x="7408" y="17406"/>
                  </a:lnTo>
                  <a:lnTo>
                    <a:pt x="8039" y="17972"/>
                  </a:lnTo>
                  <a:lnTo>
                    <a:pt x="8684" y="18538"/>
                  </a:lnTo>
                  <a:lnTo>
                    <a:pt x="9381" y="19077"/>
                  </a:lnTo>
                  <a:lnTo>
                    <a:pt x="9736" y="19353"/>
                  </a:lnTo>
                  <a:lnTo>
                    <a:pt x="10091" y="19616"/>
                  </a:lnTo>
                  <a:lnTo>
                    <a:pt x="17946" y="5421"/>
                  </a:lnTo>
                  <a:lnTo>
                    <a:pt x="17156" y="4895"/>
                  </a:lnTo>
                  <a:lnTo>
                    <a:pt x="16301" y="4303"/>
                  </a:lnTo>
                  <a:lnTo>
                    <a:pt x="15249" y="3553"/>
                  </a:lnTo>
                  <a:lnTo>
                    <a:pt x="14091" y="2698"/>
                  </a:lnTo>
                  <a:lnTo>
                    <a:pt x="13486" y="2250"/>
                  </a:lnTo>
                  <a:lnTo>
                    <a:pt x="12894" y="1790"/>
                  </a:lnTo>
                  <a:lnTo>
                    <a:pt x="12315" y="1330"/>
                  </a:lnTo>
                  <a:lnTo>
                    <a:pt x="11762" y="882"/>
                  </a:lnTo>
                  <a:lnTo>
                    <a:pt x="11249" y="435"/>
                  </a:lnTo>
                  <a:lnTo>
                    <a:pt x="107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7"/>
            <p:cNvSpPr/>
            <p:nvPr/>
          </p:nvSpPr>
          <p:spPr>
            <a:xfrm>
              <a:off x="3437968" y="2986791"/>
              <a:ext cx="733632" cy="801943"/>
            </a:xfrm>
            <a:custGeom>
              <a:avLst/>
              <a:gdLst/>
              <a:ahLst/>
              <a:cxnLst/>
              <a:rect l="l" t="t" r="r" b="b"/>
              <a:pathLst>
                <a:path w="17946" h="19617" fill="none" extrusionOk="0">
                  <a:moveTo>
                    <a:pt x="1" y="5605"/>
                  </a:moveTo>
                  <a:lnTo>
                    <a:pt x="1" y="5605"/>
                  </a:lnTo>
                  <a:lnTo>
                    <a:pt x="119" y="5974"/>
                  </a:lnTo>
                  <a:lnTo>
                    <a:pt x="264" y="6421"/>
                  </a:lnTo>
                  <a:lnTo>
                    <a:pt x="474" y="7013"/>
                  </a:lnTo>
                  <a:lnTo>
                    <a:pt x="764" y="7723"/>
                  </a:lnTo>
                  <a:lnTo>
                    <a:pt x="935" y="8131"/>
                  </a:lnTo>
                  <a:lnTo>
                    <a:pt x="1132" y="8565"/>
                  </a:lnTo>
                  <a:lnTo>
                    <a:pt x="1343" y="9013"/>
                  </a:lnTo>
                  <a:lnTo>
                    <a:pt x="1579" y="9499"/>
                  </a:lnTo>
                  <a:lnTo>
                    <a:pt x="1829" y="9999"/>
                  </a:lnTo>
                  <a:lnTo>
                    <a:pt x="2106" y="10512"/>
                  </a:lnTo>
                  <a:lnTo>
                    <a:pt x="2408" y="11039"/>
                  </a:lnTo>
                  <a:lnTo>
                    <a:pt x="2737" y="11591"/>
                  </a:lnTo>
                  <a:lnTo>
                    <a:pt x="3079" y="12157"/>
                  </a:lnTo>
                  <a:lnTo>
                    <a:pt x="3461" y="12723"/>
                  </a:lnTo>
                  <a:lnTo>
                    <a:pt x="3855" y="13302"/>
                  </a:lnTo>
                  <a:lnTo>
                    <a:pt x="4276" y="13880"/>
                  </a:lnTo>
                  <a:lnTo>
                    <a:pt x="4724" y="14472"/>
                  </a:lnTo>
                  <a:lnTo>
                    <a:pt x="5211" y="15064"/>
                  </a:lnTo>
                  <a:lnTo>
                    <a:pt x="5710" y="15656"/>
                  </a:lnTo>
                  <a:lnTo>
                    <a:pt x="6250" y="16248"/>
                  </a:lnTo>
                  <a:lnTo>
                    <a:pt x="6816" y="16827"/>
                  </a:lnTo>
                  <a:lnTo>
                    <a:pt x="7408" y="17406"/>
                  </a:lnTo>
                  <a:lnTo>
                    <a:pt x="8039" y="17972"/>
                  </a:lnTo>
                  <a:lnTo>
                    <a:pt x="8684" y="18538"/>
                  </a:lnTo>
                  <a:lnTo>
                    <a:pt x="9381" y="19077"/>
                  </a:lnTo>
                  <a:lnTo>
                    <a:pt x="9736" y="19353"/>
                  </a:lnTo>
                  <a:lnTo>
                    <a:pt x="10091" y="19616"/>
                  </a:lnTo>
                  <a:lnTo>
                    <a:pt x="17946" y="5421"/>
                  </a:lnTo>
                  <a:lnTo>
                    <a:pt x="17946" y="5421"/>
                  </a:lnTo>
                  <a:lnTo>
                    <a:pt x="17156" y="4895"/>
                  </a:lnTo>
                  <a:lnTo>
                    <a:pt x="16301" y="4303"/>
                  </a:lnTo>
                  <a:lnTo>
                    <a:pt x="15249" y="3553"/>
                  </a:lnTo>
                  <a:lnTo>
                    <a:pt x="14091" y="2698"/>
                  </a:lnTo>
                  <a:lnTo>
                    <a:pt x="13486" y="2250"/>
                  </a:lnTo>
                  <a:lnTo>
                    <a:pt x="12894" y="1790"/>
                  </a:lnTo>
                  <a:lnTo>
                    <a:pt x="12315" y="1330"/>
                  </a:lnTo>
                  <a:lnTo>
                    <a:pt x="11762" y="882"/>
                  </a:lnTo>
                  <a:lnTo>
                    <a:pt x="11249" y="435"/>
                  </a:lnTo>
                  <a:lnTo>
                    <a:pt x="10776" y="1"/>
                  </a:lnTo>
                  <a:lnTo>
                    <a:pt x="10776" y="1"/>
                  </a:lnTo>
                  <a:lnTo>
                    <a:pt x="10526" y="264"/>
                  </a:lnTo>
                  <a:lnTo>
                    <a:pt x="10223" y="566"/>
                  </a:lnTo>
                  <a:lnTo>
                    <a:pt x="9802" y="961"/>
                  </a:lnTo>
                  <a:lnTo>
                    <a:pt x="9302" y="1422"/>
                  </a:lnTo>
                  <a:lnTo>
                    <a:pt x="8710" y="1922"/>
                  </a:lnTo>
                  <a:lnTo>
                    <a:pt x="8026" y="2461"/>
                  </a:lnTo>
                  <a:lnTo>
                    <a:pt x="7671" y="2737"/>
                  </a:lnTo>
                  <a:lnTo>
                    <a:pt x="7289" y="3013"/>
                  </a:lnTo>
                  <a:lnTo>
                    <a:pt x="6894" y="3290"/>
                  </a:lnTo>
                  <a:lnTo>
                    <a:pt x="6487" y="3566"/>
                  </a:lnTo>
                  <a:lnTo>
                    <a:pt x="6066" y="3829"/>
                  </a:lnTo>
                  <a:lnTo>
                    <a:pt x="5632" y="4079"/>
                  </a:lnTo>
                  <a:lnTo>
                    <a:pt x="5197" y="4329"/>
                  </a:lnTo>
                  <a:lnTo>
                    <a:pt x="4750" y="4553"/>
                  </a:lnTo>
                  <a:lnTo>
                    <a:pt x="4290" y="4776"/>
                  </a:lnTo>
                  <a:lnTo>
                    <a:pt x="3829" y="4974"/>
                  </a:lnTo>
                  <a:lnTo>
                    <a:pt x="3356" y="5145"/>
                  </a:lnTo>
                  <a:lnTo>
                    <a:pt x="2882" y="5303"/>
                  </a:lnTo>
                  <a:lnTo>
                    <a:pt x="2395" y="5421"/>
                  </a:lnTo>
                  <a:lnTo>
                    <a:pt x="1922" y="5526"/>
                  </a:lnTo>
                  <a:lnTo>
                    <a:pt x="1435" y="5592"/>
                  </a:lnTo>
                  <a:lnTo>
                    <a:pt x="1198" y="5618"/>
                  </a:lnTo>
                  <a:lnTo>
                    <a:pt x="961" y="5632"/>
                  </a:lnTo>
                  <a:lnTo>
                    <a:pt x="724" y="5645"/>
                  </a:lnTo>
                  <a:lnTo>
                    <a:pt x="488" y="5645"/>
                  </a:lnTo>
                  <a:lnTo>
                    <a:pt x="251" y="5632"/>
                  </a:lnTo>
                  <a:lnTo>
                    <a:pt x="1" y="56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7"/>
            <p:cNvSpPr/>
            <p:nvPr/>
          </p:nvSpPr>
          <p:spPr>
            <a:xfrm>
              <a:off x="3428280" y="2964225"/>
              <a:ext cx="367389" cy="274836"/>
            </a:xfrm>
            <a:custGeom>
              <a:avLst/>
              <a:gdLst/>
              <a:ahLst/>
              <a:cxnLst/>
              <a:rect l="l" t="t" r="r" b="b"/>
              <a:pathLst>
                <a:path w="8987" h="6723" extrusionOk="0">
                  <a:moveTo>
                    <a:pt x="3343" y="0"/>
                  </a:moveTo>
                  <a:lnTo>
                    <a:pt x="3145" y="224"/>
                  </a:lnTo>
                  <a:lnTo>
                    <a:pt x="2632" y="842"/>
                  </a:lnTo>
                  <a:lnTo>
                    <a:pt x="2303" y="1263"/>
                  </a:lnTo>
                  <a:lnTo>
                    <a:pt x="1948" y="1737"/>
                  </a:lnTo>
                  <a:lnTo>
                    <a:pt x="1580" y="2250"/>
                  </a:lnTo>
                  <a:lnTo>
                    <a:pt x="1211" y="2789"/>
                  </a:lnTo>
                  <a:lnTo>
                    <a:pt x="869" y="3342"/>
                  </a:lnTo>
                  <a:lnTo>
                    <a:pt x="698" y="3618"/>
                  </a:lnTo>
                  <a:lnTo>
                    <a:pt x="553" y="3894"/>
                  </a:lnTo>
                  <a:lnTo>
                    <a:pt x="422" y="4171"/>
                  </a:lnTo>
                  <a:lnTo>
                    <a:pt x="304" y="4447"/>
                  </a:lnTo>
                  <a:lnTo>
                    <a:pt x="198" y="4697"/>
                  </a:lnTo>
                  <a:lnTo>
                    <a:pt x="119" y="4960"/>
                  </a:lnTo>
                  <a:lnTo>
                    <a:pt x="54" y="5197"/>
                  </a:lnTo>
                  <a:lnTo>
                    <a:pt x="14" y="5434"/>
                  </a:lnTo>
                  <a:lnTo>
                    <a:pt x="1" y="5644"/>
                  </a:lnTo>
                  <a:lnTo>
                    <a:pt x="27" y="5841"/>
                  </a:lnTo>
                  <a:lnTo>
                    <a:pt x="40" y="5947"/>
                  </a:lnTo>
                  <a:lnTo>
                    <a:pt x="67" y="6026"/>
                  </a:lnTo>
                  <a:lnTo>
                    <a:pt x="106" y="6118"/>
                  </a:lnTo>
                  <a:lnTo>
                    <a:pt x="146" y="6197"/>
                  </a:lnTo>
                  <a:lnTo>
                    <a:pt x="198" y="6276"/>
                  </a:lnTo>
                  <a:lnTo>
                    <a:pt x="251" y="6341"/>
                  </a:lnTo>
                  <a:lnTo>
                    <a:pt x="317" y="6407"/>
                  </a:lnTo>
                  <a:lnTo>
                    <a:pt x="396" y="6460"/>
                  </a:lnTo>
                  <a:lnTo>
                    <a:pt x="488" y="6512"/>
                  </a:lnTo>
                  <a:lnTo>
                    <a:pt x="580" y="6565"/>
                  </a:lnTo>
                  <a:lnTo>
                    <a:pt x="777" y="6631"/>
                  </a:lnTo>
                  <a:lnTo>
                    <a:pt x="1001" y="6683"/>
                  </a:lnTo>
                  <a:lnTo>
                    <a:pt x="1238" y="6710"/>
                  </a:lnTo>
                  <a:lnTo>
                    <a:pt x="1488" y="6723"/>
                  </a:lnTo>
                  <a:lnTo>
                    <a:pt x="1764" y="6710"/>
                  </a:lnTo>
                  <a:lnTo>
                    <a:pt x="2040" y="6670"/>
                  </a:lnTo>
                  <a:lnTo>
                    <a:pt x="2343" y="6631"/>
                  </a:lnTo>
                  <a:lnTo>
                    <a:pt x="2645" y="6565"/>
                  </a:lnTo>
                  <a:lnTo>
                    <a:pt x="2961" y="6473"/>
                  </a:lnTo>
                  <a:lnTo>
                    <a:pt x="3290" y="6381"/>
                  </a:lnTo>
                  <a:lnTo>
                    <a:pt x="3619" y="6276"/>
                  </a:lnTo>
                  <a:lnTo>
                    <a:pt x="3948" y="6157"/>
                  </a:lnTo>
                  <a:lnTo>
                    <a:pt x="4290" y="6026"/>
                  </a:lnTo>
                  <a:lnTo>
                    <a:pt x="4632" y="5881"/>
                  </a:lnTo>
                  <a:lnTo>
                    <a:pt x="4961" y="5736"/>
                  </a:lnTo>
                  <a:lnTo>
                    <a:pt x="5632" y="5407"/>
                  </a:lnTo>
                  <a:lnTo>
                    <a:pt x="6263" y="5078"/>
                  </a:lnTo>
                  <a:lnTo>
                    <a:pt x="6868" y="4723"/>
                  </a:lnTo>
                  <a:lnTo>
                    <a:pt x="7421" y="4368"/>
                  </a:lnTo>
                  <a:lnTo>
                    <a:pt x="7921" y="4026"/>
                  </a:lnTo>
                  <a:lnTo>
                    <a:pt x="8131" y="3855"/>
                  </a:lnTo>
                  <a:lnTo>
                    <a:pt x="8342" y="3684"/>
                  </a:lnTo>
                  <a:lnTo>
                    <a:pt x="8513" y="3526"/>
                  </a:lnTo>
                  <a:lnTo>
                    <a:pt x="8671" y="3381"/>
                  </a:lnTo>
                  <a:lnTo>
                    <a:pt x="8789" y="3237"/>
                  </a:lnTo>
                  <a:lnTo>
                    <a:pt x="8894" y="3105"/>
                  </a:lnTo>
                  <a:lnTo>
                    <a:pt x="8934" y="3039"/>
                  </a:lnTo>
                  <a:lnTo>
                    <a:pt x="8960" y="2987"/>
                  </a:lnTo>
                  <a:lnTo>
                    <a:pt x="8973" y="2921"/>
                  </a:lnTo>
                  <a:lnTo>
                    <a:pt x="8987" y="2855"/>
                  </a:lnTo>
                  <a:lnTo>
                    <a:pt x="8973" y="2789"/>
                  </a:lnTo>
                  <a:lnTo>
                    <a:pt x="8960" y="2723"/>
                  </a:lnTo>
                  <a:lnTo>
                    <a:pt x="8947" y="2658"/>
                  </a:lnTo>
                  <a:lnTo>
                    <a:pt x="8921" y="2592"/>
                  </a:lnTo>
                  <a:lnTo>
                    <a:pt x="8829" y="2460"/>
                  </a:lnTo>
                  <a:lnTo>
                    <a:pt x="8723" y="2316"/>
                  </a:lnTo>
                  <a:lnTo>
                    <a:pt x="8579" y="2184"/>
                  </a:lnTo>
                  <a:lnTo>
                    <a:pt x="8408" y="2053"/>
                  </a:lnTo>
                  <a:lnTo>
                    <a:pt x="8223" y="1921"/>
                  </a:lnTo>
                  <a:lnTo>
                    <a:pt x="8013" y="1789"/>
                  </a:lnTo>
                  <a:lnTo>
                    <a:pt x="7776" y="1658"/>
                  </a:lnTo>
                  <a:lnTo>
                    <a:pt x="7539" y="1526"/>
                  </a:lnTo>
                  <a:lnTo>
                    <a:pt x="7013" y="1276"/>
                  </a:lnTo>
                  <a:lnTo>
                    <a:pt x="6461" y="1040"/>
                  </a:lnTo>
                  <a:lnTo>
                    <a:pt x="5895" y="829"/>
                  </a:lnTo>
                  <a:lnTo>
                    <a:pt x="5342" y="619"/>
                  </a:lnTo>
                  <a:lnTo>
                    <a:pt x="4816" y="447"/>
                  </a:lnTo>
                  <a:lnTo>
                    <a:pt x="4342" y="290"/>
                  </a:lnTo>
                  <a:lnTo>
                    <a:pt x="3619" y="79"/>
                  </a:lnTo>
                  <a:lnTo>
                    <a:pt x="3343" y="0"/>
                  </a:lnTo>
                  <a:close/>
                </a:path>
              </a:pathLst>
            </a:custGeom>
            <a:solidFill>
              <a:srgbClr val="7D7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7"/>
            <p:cNvSpPr/>
            <p:nvPr/>
          </p:nvSpPr>
          <p:spPr>
            <a:xfrm>
              <a:off x="3428280" y="2964225"/>
              <a:ext cx="367389" cy="274836"/>
            </a:xfrm>
            <a:custGeom>
              <a:avLst/>
              <a:gdLst/>
              <a:ahLst/>
              <a:cxnLst/>
              <a:rect l="l" t="t" r="r" b="b"/>
              <a:pathLst>
                <a:path w="8987" h="6723" fill="none" extrusionOk="0">
                  <a:moveTo>
                    <a:pt x="3343" y="0"/>
                  </a:moveTo>
                  <a:lnTo>
                    <a:pt x="3343" y="0"/>
                  </a:lnTo>
                  <a:lnTo>
                    <a:pt x="3145" y="224"/>
                  </a:lnTo>
                  <a:lnTo>
                    <a:pt x="2632" y="842"/>
                  </a:lnTo>
                  <a:lnTo>
                    <a:pt x="2303" y="1263"/>
                  </a:lnTo>
                  <a:lnTo>
                    <a:pt x="1948" y="1737"/>
                  </a:lnTo>
                  <a:lnTo>
                    <a:pt x="1580" y="2250"/>
                  </a:lnTo>
                  <a:lnTo>
                    <a:pt x="1211" y="2789"/>
                  </a:lnTo>
                  <a:lnTo>
                    <a:pt x="869" y="3342"/>
                  </a:lnTo>
                  <a:lnTo>
                    <a:pt x="698" y="3618"/>
                  </a:lnTo>
                  <a:lnTo>
                    <a:pt x="553" y="3894"/>
                  </a:lnTo>
                  <a:lnTo>
                    <a:pt x="422" y="4171"/>
                  </a:lnTo>
                  <a:lnTo>
                    <a:pt x="304" y="4447"/>
                  </a:lnTo>
                  <a:lnTo>
                    <a:pt x="198" y="4697"/>
                  </a:lnTo>
                  <a:lnTo>
                    <a:pt x="119" y="4960"/>
                  </a:lnTo>
                  <a:lnTo>
                    <a:pt x="54" y="5197"/>
                  </a:lnTo>
                  <a:lnTo>
                    <a:pt x="14" y="5434"/>
                  </a:lnTo>
                  <a:lnTo>
                    <a:pt x="1" y="5644"/>
                  </a:lnTo>
                  <a:lnTo>
                    <a:pt x="27" y="5841"/>
                  </a:lnTo>
                  <a:lnTo>
                    <a:pt x="40" y="5947"/>
                  </a:lnTo>
                  <a:lnTo>
                    <a:pt x="67" y="6026"/>
                  </a:lnTo>
                  <a:lnTo>
                    <a:pt x="106" y="6118"/>
                  </a:lnTo>
                  <a:lnTo>
                    <a:pt x="146" y="6197"/>
                  </a:lnTo>
                  <a:lnTo>
                    <a:pt x="198" y="6276"/>
                  </a:lnTo>
                  <a:lnTo>
                    <a:pt x="251" y="6341"/>
                  </a:lnTo>
                  <a:lnTo>
                    <a:pt x="317" y="6407"/>
                  </a:lnTo>
                  <a:lnTo>
                    <a:pt x="396" y="6460"/>
                  </a:lnTo>
                  <a:lnTo>
                    <a:pt x="396" y="6460"/>
                  </a:lnTo>
                  <a:lnTo>
                    <a:pt x="488" y="6512"/>
                  </a:lnTo>
                  <a:lnTo>
                    <a:pt x="580" y="6565"/>
                  </a:lnTo>
                  <a:lnTo>
                    <a:pt x="777" y="6631"/>
                  </a:lnTo>
                  <a:lnTo>
                    <a:pt x="1001" y="6683"/>
                  </a:lnTo>
                  <a:lnTo>
                    <a:pt x="1238" y="6710"/>
                  </a:lnTo>
                  <a:lnTo>
                    <a:pt x="1488" y="6723"/>
                  </a:lnTo>
                  <a:lnTo>
                    <a:pt x="1764" y="6710"/>
                  </a:lnTo>
                  <a:lnTo>
                    <a:pt x="2040" y="6670"/>
                  </a:lnTo>
                  <a:lnTo>
                    <a:pt x="2343" y="6631"/>
                  </a:lnTo>
                  <a:lnTo>
                    <a:pt x="2645" y="6565"/>
                  </a:lnTo>
                  <a:lnTo>
                    <a:pt x="2961" y="6473"/>
                  </a:lnTo>
                  <a:lnTo>
                    <a:pt x="3290" y="6381"/>
                  </a:lnTo>
                  <a:lnTo>
                    <a:pt x="3619" y="6276"/>
                  </a:lnTo>
                  <a:lnTo>
                    <a:pt x="3948" y="6157"/>
                  </a:lnTo>
                  <a:lnTo>
                    <a:pt x="4290" y="6026"/>
                  </a:lnTo>
                  <a:lnTo>
                    <a:pt x="4632" y="5881"/>
                  </a:lnTo>
                  <a:lnTo>
                    <a:pt x="4961" y="5736"/>
                  </a:lnTo>
                  <a:lnTo>
                    <a:pt x="5632" y="5407"/>
                  </a:lnTo>
                  <a:lnTo>
                    <a:pt x="6263" y="5078"/>
                  </a:lnTo>
                  <a:lnTo>
                    <a:pt x="6868" y="4723"/>
                  </a:lnTo>
                  <a:lnTo>
                    <a:pt x="7421" y="4368"/>
                  </a:lnTo>
                  <a:lnTo>
                    <a:pt x="7921" y="4026"/>
                  </a:lnTo>
                  <a:lnTo>
                    <a:pt x="8131" y="3855"/>
                  </a:lnTo>
                  <a:lnTo>
                    <a:pt x="8342" y="3684"/>
                  </a:lnTo>
                  <a:lnTo>
                    <a:pt x="8513" y="3526"/>
                  </a:lnTo>
                  <a:lnTo>
                    <a:pt x="8671" y="3381"/>
                  </a:lnTo>
                  <a:lnTo>
                    <a:pt x="8789" y="3237"/>
                  </a:lnTo>
                  <a:lnTo>
                    <a:pt x="8894" y="3105"/>
                  </a:lnTo>
                  <a:lnTo>
                    <a:pt x="8894" y="3105"/>
                  </a:lnTo>
                  <a:lnTo>
                    <a:pt x="8934" y="3039"/>
                  </a:lnTo>
                  <a:lnTo>
                    <a:pt x="8960" y="2987"/>
                  </a:lnTo>
                  <a:lnTo>
                    <a:pt x="8973" y="2921"/>
                  </a:lnTo>
                  <a:lnTo>
                    <a:pt x="8987" y="2855"/>
                  </a:lnTo>
                  <a:lnTo>
                    <a:pt x="8973" y="2789"/>
                  </a:lnTo>
                  <a:lnTo>
                    <a:pt x="8960" y="2723"/>
                  </a:lnTo>
                  <a:lnTo>
                    <a:pt x="8947" y="2658"/>
                  </a:lnTo>
                  <a:lnTo>
                    <a:pt x="8921" y="2592"/>
                  </a:lnTo>
                  <a:lnTo>
                    <a:pt x="8829" y="2460"/>
                  </a:lnTo>
                  <a:lnTo>
                    <a:pt x="8723" y="2316"/>
                  </a:lnTo>
                  <a:lnTo>
                    <a:pt x="8579" y="2184"/>
                  </a:lnTo>
                  <a:lnTo>
                    <a:pt x="8408" y="2053"/>
                  </a:lnTo>
                  <a:lnTo>
                    <a:pt x="8223" y="1921"/>
                  </a:lnTo>
                  <a:lnTo>
                    <a:pt x="8013" y="1789"/>
                  </a:lnTo>
                  <a:lnTo>
                    <a:pt x="7776" y="1658"/>
                  </a:lnTo>
                  <a:lnTo>
                    <a:pt x="7539" y="1526"/>
                  </a:lnTo>
                  <a:lnTo>
                    <a:pt x="7013" y="1276"/>
                  </a:lnTo>
                  <a:lnTo>
                    <a:pt x="6461" y="1040"/>
                  </a:lnTo>
                  <a:lnTo>
                    <a:pt x="5895" y="829"/>
                  </a:lnTo>
                  <a:lnTo>
                    <a:pt x="5342" y="619"/>
                  </a:lnTo>
                  <a:lnTo>
                    <a:pt x="4816" y="447"/>
                  </a:lnTo>
                  <a:lnTo>
                    <a:pt x="4342" y="290"/>
                  </a:lnTo>
                  <a:lnTo>
                    <a:pt x="3619" y="79"/>
                  </a:lnTo>
                  <a:lnTo>
                    <a:pt x="334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7"/>
            <p:cNvSpPr/>
            <p:nvPr/>
          </p:nvSpPr>
          <p:spPr>
            <a:xfrm>
              <a:off x="3470263" y="2299474"/>
              <a:ext cx="738988" cy="900873"/>
            </a:xfrm>
            <a:custGeom>
              <a:avLst/>
              <a:gdLst/>
              <a:ahLst/>
              <a:cxnLst/>
              <a:rect l="l" t="t" r="r" b="b"/>
              <a:pathLst>
                <a:path w="18077" h="22037" extrusionOk="0">
                  <a:moveTo>
                    <a:pt x="15024" y="0"/>
                  </a:moveTo>
                  <a:lnTo>
                    <a:pt x="12985" y="1895"/>
                  </a:lnTo>
                  <a:lnTo>
                    <a:pt x="11722" y="3066"/>
                  </a:lnTo>
                  <a:lnTo>
                    <a:pt x="10367" y="4355"/>
                  </a:lnTo>
                  <a:lnTo>
                    <a:pt x="8959" y="5723"/>
                  </a:lnTo>
                  <a:lnTo>
                    <a:pt x="7525" y="7131"/>
                  </a:lnTo>
                  <a:lnTo>
                    <a:pt x="6131" y="8539"/>
                  </a:lnTo>
                  <a:lnTo>
                    <a:pt x="5447" y="9236"/>
                  </a:lnTo>
                  <a:lnTo>
                    <a:pt x="4789" y="9933"/>
                  </a:lnTo>
                  <a:lnTo>
                    <a:pt x="4263" y="10499"/>
                  </a:lnTo>
                  <a:lnTo>
                    <a:pt x="3789" y="11051"/>
                  </a:lnTo>
                  <a:lnTo>
                    <a:pt x="3355" y="11591"/>
                  </a:lnTo>
                  <a:lnTo>
                    <a:pt x="2960" y="12117"/>
                  </a:lnTo>
                  <a:lnTo>
                    <a:pt x="2605" y="12617"/>
                  </a:lnTo>
                  <a:lnTo>
                    <a:pt x="2289" y="13104"/>
                  </a:lnTo>
                  <a:lnTo>
                    <a:pt x="2013" y="13564"/>
                  </a:lnTo>
                  <a:lnTo>
                    <a:pt x="1763" y="14011"/>
                  </a:lnTo>
                  <a:lnTo>
                    <a:pt x="1553" y="14432"/>
                  </a:lnTo>
                  <a:lnTo>
                    <a:pt x="1368" y="14840"/>
                  </a:lnTo>
                  <a:lnTo>
                    <a:pt x="1197" y="15222"/>
                  </a:lnTo>
                  <a:lnTo>
                    <a:pt x="1066" y="15590"/>
                  </a:lnTo>
                  <a:lnTo>
                    <a:pt x="960" y="15932"/>
                  </a:lnTo>
                  <a:lnTo>
                    <a:pt x="868" y="16248"/>
                  </a:lnTo>
                  <a:lnTo>
                    <a:pt x="789" y="16537"/>
                  </a:lnTo>
                  <a:lnTo>
                    <a:pt x="737" y="16814"/>
                  </a:lnTo>
                  <a:lnTo>
                    <a:pt x="618" y="17432"/>
                  </a:lnTo>
                  <a:lnTo>
                    <a:pt x="500" y="18064"/>
                  </a:lnTo>
                  <a:lnTo>
                    <a:pt x="355" y="18682"/>
                  </a:lnTo>
                  <a:lnTo>
                    <a:pt x="184" y="19287"/>
                  </a:lnTo>
                  <a:lnTo>
                    <a:pt x="105" y="19577"/>
                  </a:lnTo>
                  <a:lnTo>
                    <a:pt x="53" y="19866"/>
                  </a:lnTo>
                  <a:lnTo>
                    <a:pt x="13" y="20169"/>
                  </a:lnTo>
                  <a:lnTo>
                    <a:pt x="0" y="20326"/>
                  </a:lnTo>
                  <a:lnTo>
                    <a:pt x="0" y="20471"/>
                  </a:lnTo>
                  <a:lnTo>
                    <a:pt x="13" y="20616"/>
                  </a:lnTo>
                  <a:lnTo>
                    <a:pt x="26" y="20761"/>
                  </a:lnTo>
                  <a:lnTo>
                    <a:pt x="53" y="20905"/>
                  </a:lnTo>
                  <a:lnTo>
                    <a:pt x="105" y="21037"/>
                  </a:lnTo>
                  <a:lnTo>
                    <a:pt x="145" y="21168"/>
                  </a:lnTo>
                  <a:lnTo>
                    <a:pt x="211" y="21287"/>
                  </a:lnTo>
                  <a:lnTo>
                    <a:pt x="290" y="21405"/>
                  </a:lnTo>
                  <a:lnTo>
                    <a:pt x="382" y="21510"/>
                  </a:lnTo>
                  <a:lnTo>
                    <a:pt x="487" y="21616"/>
                  </a:lnTo>
                  <a:lnTo>
                    <a:pt x="618" y="21708"/>
                  </a:lnTo>
                  <a:lnTo>
                    <a:pt x="750" y="21787"/>
                  </a:lnTo>
                  <a:lnTo>
                    <a:pt x="908" y="21866"/>
                  </a:lnTo>
                  <a:lnTo>
                    <a:pt x="1092" y="21918"/>
                  </a:lnTo>
                  <a:lnTo>
                    <a:pt x="1276" y="21971"/>
                  </a:lnTo>
                  <a:lnTo>
                    <a:pt x="1487" y="22010"/>
                  </a:lnTo>
                  <a:lnTo>
                    <a:pt x="1724" y="22024"/>
                  </a:lnTo>
                  <a:lnTo>
                    <a:pt x="1974" y="22037"/>
                  </a:lnTo>
                  <a:lnTo>
                    <a:pt x="2250" y="22024"/>
                  </a:lnTo>
                  <a:lnTo>
                    <a:pt x="2552" y="21997"/>
                  </a:lnTo>
                  <a:lnTo>
                    <a:pt x="2881" y="21958"/>
                  </a:lnTo>
                  <a:lnTo>
                    <a:pt x="3223" y="21892"/>
                  </a:lnTo>
                  <a:lnTo>
                    <a:pt x="3592" y="21826"/>
                  </a:lnTo>
                  <a:lnTo>
                    <a:pt x="3986" y="21721"/>
                  </a:lnTo>
                  <a:lnTo>
                    <a:pt x="4421" y="21603"/>
                  </a:lnTo>
                  <a:lnTo>
                    <a:pt x="4710" y="21510"/>
                  </a:lnTo>
                  <a:lnTo>
                    <a:pt x="4986" y="21392"/>
                  </a:lnTo>
                  <a:lnTo>
                    <a:pt x="5276" y="21260"/>
                  </a:lnTo>
                  <a:lnTo>
                    <a:pt x="5565" y="21116"/>
                  </a:lnTo>
                  <a:lnTo>
                    <a:pt x="5855" y="20945"/>
                  </a:lnTo>
                  <a:lnTo>
                    <a:pt x="6144" y="20761"/>
                  </a:lnTo>
                  <a:lnTo>
                    <a:pt x="6433" y="20550"/>
                  </a:lnTo>
                  <a:lnTo>
                    <a:pt x="6723" y="20340"/>
                  </a:lnTo>
                  <a:lnTo>
                    <a:pt x="7012" y="20103"/>
                  </a:lnTo>
                  <a:lnTo>
                    <a:pt x="7289" y="19853"/>
                  </a:lnTo>
                  <a:lnTo>
                    <a:pt x="7578" y="19590"/>
                  </a:lnTo>
                  <a:lnTo>
                    <a:pt x="7867" y="19313"/>
                  </a:lnTo>
                  <a:lnTo>
                    <a:pt x="8144" y="19024"/>
                  </a:lnTo>
                  <a:lnTo>
                    <a:pt x="8433" y="18721"/>
                  </a:lnTo>
                  <a:lnTo>
                    <a:pt x="8709" y="18406"/>
                  </a:lnTo>
                  <a:lnTo>
                    <a:pt x="8986" y="18090"/>
                  </a:lnTo>
                  <a:lnTo>
                    <a:pt x="9538" y="17406"/>
                  </a:lnTo>
                  <a:lnTo>
                    <a:pt x="10078" y="16695"/>
                  </a:lnTo>
                  <a:lnTo>
                    <a:pt x="10617" y="15945"/>
                  </a:lnTo>
                  <a:lnTo>
                    <a:pt x="11143" y="15169"/>
                  </a:lnTo>
                  <a:lnTo>
                    <a:pt x="11656" y="14367"/>
                  </a:lnTo>
                  <a:lnTo>
                    <a:pt x="12169" y="13551"/>
                  </a:lnTo>
                  <a:lnTo>
                    <a:pt x="12656" y="12735"/>
                  </a:lnTo>
                  <a:lnTo>
                    <a:pt x="13130" y="11893"/>
                  </a:lnTo>
                  <a:lnTo>
                    <a:pt x="13590" y="11051"/>
                  </a:lnTo>
                  <a:lnTo>
                    <a:pt x="14038" y="10223"/>
                  </a:lnTo>
                  <a:lnTo>
                    <a:pt x="14472" y="9394"/>
                  </a:lnTo>
                  <a:lnTo>
                    <a:pt x="14880" y="8578"/>
                  </a:lnTo>
                  <a:lnTo>
                    <a:pt x="15274" y="7776"/>
                  </a:lnTo>
                  <a:lnTo>
                    <a:pt x="15656" y="6986"/>
                  </a:lnTo>
                  <a:lnTo>
                    <a:pt x="16340" y="5513"/>
                  </a:lnTo>
                  <a:lnTo>
                    <a:pt x="16932" y="4184"/>
                  </a:lnTo>
                  <a:lnTo>
                    <a:pt x="17419" y="3026"/>
                  </a:lnTo>
                  <a:lnTo>
                    <a:pt x="17800" y="2105"/>
                  </a:lnTo>
                  <a:lnTo>
                    <a:pt x="18077" y="1434"/>
                  </a:lnTo>
                  <a:lnTo>
                    <a:pt x="16550" y="711"/>
                  </a:lnTo>
                  <a:lnTo>
                    <a:pt x="15024"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7"/>
            <p:cNvSpPr/>
            <p:nvPr/>
          </p:nvSpPr>
          <p:spPr>
            <a:xfrm>
              <a:off x="4469530" y="2471579"/>
              <a:ext cx="151133" cy="87156"/>
            </a:xfrm>
            <a:custGeom>
              <a:avLst/>
              <a:gdLst/>
              <a:ahLst/>
              <a:cxnLst/>
              <a:rect l="l" t="t" r="r" b="b"/>
              <a:pathLst>
                <a:path w="3697" h="2132" extrusionOk="0">
                  <a:moveTo>
                    <a:pt x="1921" y="0"/>
                  </a:moveTo>
                  <a:lnTo>
                    <a:pt x="1789" y="13"/>
                  </a:lnTo>
                  <a:lnTo>
                    <a:pt x="1539" y="66"/>
                  </a:lnTo>
                  <a:lnTo>
                    <a:pt x="1316" y="132"/>
                  </a:lnTo>
                  <a:lnTo>
                    <a:pt x="1092" y="237"/>
                  </a:lnTo>
                  <a:lnTo>
                    <a:pt x="895" y="342"/>
                  </a:lnTo>
                  <a:lnTo>
                    <a:pt x="710" y="487"/>
                  </a:lnTo>
                  <a:lnTo>
                    <a:pt x="539" y="632"/>
                  </a:lnTo>
                  <a:lnTo>
                    <a:pt x="395" y="790"/>
                  </a:lnTo>
                  <a:lnTo>
                    <a:pt x="263" y="947"/>
                  </a:lnTo>
                  <a:lnTo>
                    <a:pt x="171" y="1118"/>
                  </a:lnTo>
                  <a:lnTo>
                    <a:pt x="79" y="1276"/>
                  </a:lnTo>
                  <a:lnTo>
                    <a:pt x="26" y="1447"/>
                  </a:lnTo>
                  <a:lnTo>
                    <a:pt x="0" y="1592"/>
                  </a:lnTo>
                  <a:lnTo>
                    <a:pt x="0" y="1737"/>
                  </a:lnTo>
                  <a:lnTo>
                    <a:pt x="13" y="1868"/>
                  </a:lnTo>
                  <a:lnTo>
                    <a:pt x="39" y="1960"/>
                  </a:lnTo>
                  <a:lnTo>
                    <a:pt x="79" y="2039"/>
                  </a:lnTo>
                  <a:lnTo>
                    <a:pt x="132" y="2079"/>
                  </a:lnTo>
                  <a:lnTo>
                    <a:pt x="197" y="2118"/>
                  </a:lnTo>
                  <a:lnTo>
                    <a:pt x="263" y="2132"/>
                  </a:lnTo>
                  <a:lnTo>
                    <a:pt x="329" y="2132"/>
                  </a:lnTo>
                  <a:lnTo>
                    <a:pt x="395" y="2118"/>
                  </a:lnTo>
                  <a:lnTo>
                    <a:pt x="526" y="2066"/>
                  </a:lnTo>
                  <a:lnTo>
                    <a:pt x="645" y="2013"/>
                  </a:lnTo>
                  <a:lnTo>
                    <a:pt x="750" y="1934"/>
                  </a:lnTo>
                  <a:lnTo>
                    <a:pt x="789" y="1895"/>
                  </a:lnTo>
                  <a:lnTo>
                    <a:pt x="881" y="1816"/>
                  </a:lnTo>
                  <a:lnTo>
                    <a:pt x="1039" y="1697"/>
                  </a:lnTo>
                  <a:lnTo>
                    <a:pt x="1131" y="1645"/>
                  </a:lnTo>
                  <a:lnTo>
                    <a:pt x="1250" y="1592"/>
                  </a:lnTo>
                  <a:lnTo>
                    <a:pt x="1381" y="1539"/>
                  </a:lnTo>
                  <a:lnTo>
                    <a:pt x="1526" y="1487"/>
                  </a:lnTo>
                  <a:lnTo>
                    <a:pt x="1684" y="1461"/>
                  </a:lnTo>
                  <a:lnTo>
                    <a:pt x="1868" y="1434"/>
                  </a:lnTo>
                  <a:lnTo>
                    <a:pt x="2052" y="1434"/>
                  </a:lnTo>
                  <a:lnTo>
                    <a:pt x="2250" y="1447"/>
                  </a:lnTo>
                  <a:lnTo>
                    <a:pt x="2473" y="1474"/>
                  </a:lnTo>
                  <a:lnTo>
                    <a:pt x="2697" y="1539"/>
                  </a:lnTo>
                  <a:lnTo>
                    <a:pt x="2815" y="1579"/>
                  </a:lnTo>
                  <a:lnTo>
                    <a:pt x="2934" y="1592"/>
                  </a:lnTo>
                  <a:lnTo>
                    <a:pt x="3026" y="1605"/>
                  </a:lnTo>
                  <a:lnTo>
                    <a:pt x="3210" y="1605"/>
                  </a:lnTo>
                  <a:lnTo>
                    <a:pt x="3289" y="1592"/>
                  </a:lnTo>
                  <a:lnTo>
                    <a:pt x="3368" y="1566"/>
                  </a:lnTo>
                  <a:lnTo>
                    <a:pt x="3434" y="1539"/>
                  </a:lnTo>
                  <a:lnTo>
                    <a:pt x="3500" y="1500"/>
                  </a:lnTo>
                  <a:lnTo>
                    <a:pt x="3539" y="1461"/>
                  </a:lnTo>
                  <a:lnTo>
                    <a:pt x="3592" y="1408"/>
                  </a:lnTo>
                  <a:lnTo>
                    <a:pt x="3631" y="1355"/>
                  </a:lnTo>
                  <a:lnTo>
                    <a:pt x="3657" y="1290"/>
                  </a:lnTo>
                  <a:lnTo>
                    <a:pt x="3671" y="1237"/>
                  </a:lnTo>
                  <a:lnTo>
                    <a:pt x="3684" y="1171"/>
                  </a:lnTo>
                  <a:lnTo>
                    <a:pt x="3697" y="1092"/>
                  </a:lnTo>
                  <a:lnTo>
                    <a:pt x="3684" y="1026"/>
                  </a:lnTo>
                  <a:lnTo>
                    <a:pt x="3671" y="947"/>
                  </a:lnTo>
                  <a:lnTo>
                    <a:pt x="3657" y="882"/>
                  </a:lnTo>
                  <a:lnTo>
                    <a:pt x="3631" y="803"/>
                  </a:lnTo>
                  <a:lnTo>
                    <a:pt x="3552" y="658"/>
                  </a:lnTo>
                  <a:lnTo>
                    <a:pt x="3486" y="579"/>
                  </a:lnTo>
                  <a:lnTo>
                    <a:pt x="3434" y="513"/>
                  </a:lnTo>
                  <a:lnTo>
                    <a:pt x="3355" y="448"/>
                  </a:lnTo>
                  <a:lnTo>
                    <a:pt x="3276" y="382"/>
                  </a:lnTo>
                  <a:lnTo>
                    <a:pt x="3184" y="316"/>
                  </a:lnTo>
                  <a:lnTo>
                    <a:pt x="3092" y="250"/>
                  </a:lnTo>
                  <a:lnTo>
                    <a:pt x="2973" y="198"/>
                  </a:lnTo>
                  <a:lnTo>
                    <a:pt x="2855" y="145"/>
                  </a:lnTo>
                  <a:lnTo>
                    <a:pt x="2736" y="105"/>
                  </a:lnTo>
                  <a:lnTo>
                    <a:pt x="2592" y="66"/>
                  </a:lnTo>
                  <a:lnTo>
                    <a:pt x="2460" y="27"/>
                  </a:lnTo>
                  <a:lnTo>
                    <a:pt x="2315" y="13"/>
                  </a:lnTo>
                  <a:lnTo>
                    <a:pt x="2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7"/>
            <p:cNvSpPr/>
            <p:nvPr/>
          </p:nvSpPr>
          <p:spPr>
            <a:xfrm>
              <a:off x="4678712" y="2423709"/>
              <a:ext cx="153341" cy="88219"/>
            </a:xfrm>
            <a:custGeom>
              <a:avLst/>
              <a:gdLst/>
              <a:ahLst/>
              <a:cxnLst/>
              <a:rect l="l" t="t" r="r" b="b"/>
              <a:pathLst>
                <a:path w="3751" h="2158" extrusionOk="0">
                  <a:moveTo>
                    <a:pt x="1829" y="0"/>
                  </a:moveTo>
                  <a:lnTo>
                    <a:pt x="1593" y="27"/>
                  </a:lnTo>
                  <a:lnTo>
                    <a:pt x="1356" y="79"/>
                  </a:lnTo>
                  <a:lnTo>
                    <a:pt x="1224" y="132"/>
                  </a:lnTo>
                  <a:lnTo>
                    <a:pt x="1106" y="171"/>
                  </a:lnTo>
                  <a:lnTo>
                    <a:pt x="987" y="237"/>
                  </a:lnTo>
                  <a:lnTo>
                    <a:pt x="869" y="303"/>
                  </a:lnTo>
                  <a:lnTo>
                    <a:pt x="751" y="382"/>
                  </a:lnTo>
                  <a:lnTo>
                    <a:pt x="632" y="461"/>
                  </a:lnTo>
                  <a:lnTo>
                    <a:pt x="527" y="553"/>
                  </a:lnTo>
                  <a:lnTo>
                    <a:pt x="435" y="658"/>
                  </a:lnTo>
                  <a:lnTo>
                    <a:pt x="343" y="750"/>
                  </a:lnTo>
                  <a:lnTo>
                    <a:pt x="264" y="842"/>
                  </a:lnTo>
                  <a:lnTo>
                    <a:pt x="198" y="934"/>
                  </a:lnTo>
                  <a:lnTo>
                    <a:pt x="145" y="1040"/>
                  </a:lnTo>
                  <a:lnTo>
                    <a:pt x="106" y="1132"/>
                  </a:lnTo>
                  <a:lnTo>
                    <a:pt x="67" y="1224"/>
                  </a:lnTo>
                  <a:lnTo>
                    <a:pt x="40" y="1316"/>
                  </a:lnTo>
                  <a:lnTo>
                    <a:pt x="14" y="1395"/>
                  </a:lnTo>
                  <a:lnTo>
                    <a:pt x="1" y="1566"/>
                  </a:lnTo>
                  <a:lnTo>
                    <a:pt x="14" y="1645"/>
                  </a:lnTo>
                  <a:lnTo>
                    <a:pt x="27" y="1724"/>
                  </a:lnTo>
                  <a:lnTo>
                    <a:pt x="40" y="1790"/>
                  </a:lnTo>
                  <a:lnTo>
                    <a:pt x="67" y="1855"/>
                  </a:lnTo>
                  <a:lnTo>
                    <a:pt x="93" y="1921"/>
                  </a:lnTo>
                  <a:lnTo>
                    <a:pt x="132" y="1974"/>
                  </a:lnTo>
                  <a:lnTo>
                    <a:pt x="185" y="2026"/>
                  </a:lnTo>
                  <a:lnTo>
                    <a:pt x="238" y="2066"/>
                  </a:lnTo>
                  <a:lnTo>
                    <a:pt x="290" y="2105"/>
                  </a:lnTo>
                  <a:lnTo>
                    <a:pt x="343" y="2132"/>
                  </a:lnTo>
                  <a:lnTo>
                    <a:pt x="409" y="2145"/>
                  </a:lnTo>
                  <a:lnTo>
                    <a:pt x="488" y="2158"/>
                  </a:lnTo>
                  <a:lnTo>
                    <a:pt x="553" y="2158"/>
                  </a:lnTo>
                  <a:lnTo>
                    <a:pt x="632" y="2145"/>
                  </a:lnTo>
                  <a:lnTo>
                    <a:pt x="711" y="2118"/>
                  </a:lnTo>
                  <a:lnTo>
                    <a:pt x="790" y="2092"/>
                  </a:lnTo>
                  <a:lnTo>
                    <a:pt x="882" y="2053"/>
                  </a:lnTo>
                  <a:lnTo>
                    <a:pt x="974" y="2000"/>
                  </a:lnTo>
                  <a:lnTo>
                    <a:pt x="1053" y="1934"/>
                  </a:lnTo>
                  <a:lnTo>
                    <a:pt x="1145" y="1855"/>
                  </a:lnTo>
                  <a:lnTo>
                    <a:pt x="1329" y="1697"/>
                  </a:lnTo>
                  <a:lnTo>
                    <a:pt x="1514" y="1579"/>
                  </a:lnTo>
                  <a:lnTo>
                    <a:pt x="1698" y="1487"/>
                  </a:lnTo>
                  <a:lnTo>
                    <a:pt x="1869" y="1408"/>
                  </a:lnTo>
                  <a:lnTo>
                    <a:pt x="2040" y="1355"/>
                  </a:lnTo>
                  <a:lnTo>
                    <a:pt x="2198" y="1316"/>
                  </a:lnTo>
                  <a:lnTo>
                    <a:pt x="2343" y="1303"/>
                  </a:lnTo>
                  <a:lnTo>
                    <a:pt x="2487" y="1290"/>
                  </a:lnTo>
                  <a:lnTo>
                    <a:pt x="2619" y="1303"/>
                  </a:lnTo>
                  <a:lnTo>
                    <a:pt x="2737" y="1316"/>
                  </a:lnTo>
                  <a:lnTo>
                    <a:pt x="2921" y="1342"/>
                  </a:lnTo>
                  <a:lnTo>
                    <a:pt x="3040" y="1382"/>
                  </a:lnTo>
                  <a:lnTo>
                    <a:pt x="3092" y="1408"/>
                  </a:lnTo>
                  <a:lnTo>
                    <a:pt x="3224" y="1421"/>
                  </a:lnTo>
                  <a:lnTo>
                    <a:pt x="3356" y="1434"/>
                  </a:lnTo>
                  <a:lnTo>
                    <a:pt x="3487" y="1421"/>
                  </a:lnTo>
                  <a:lnTo>
                    <a:pt x="3553" y="1395"/>
                  </a:lnTo>
                  <a:lnTo>
                    <a:pt x="3619" y="1369"/>
                  </a:lnTo>
                  <a:lnTo>
                    <a:pt x="3671" y="1329"/>
                  </a:lnTo>
                  <a:lnTo>
                    <a:pt x="3711" y="1290"/>
                  </a:lnTo>
                  <a:lnTo>
                    <a:pt x="3737" y="1211"/>
                  </a:lnTo>
                  <a:lnTo>
                    <a:pt x="3750" y="1132"/>
                  </a:lnTo>
                  <a:lnTo>
                    <a:pt x="3737" y="1040"/>
                  </a:lnTo>
                  <a:lnTo>
                    <a:pt x="3698" y="908"/>
                  </a:lnTo>
                  <a:lnTo>
                    <a:pt x="3632" y="790"/>
                  </a:lnTo>
                  <a:lnTo>
                    <a:pt x="3540" y="658"/>
                  </a:lnTo>
                  <a:lnTo>
                    <a:pt x="3421" y="527"/>
                  </a:lnTo>
                  <a:lnTo>
                    <a:pt x="3277" y="408"/>
                  </a:lnTo>
                  <a:lnTo>
                    <a:pt x="3119" y="303"/>
                  </a:lnTo>
                  <a:lnTo>
                    <a:pt x="2935" y="211"/>
                  </a:lnTo>
                  <a:lnTo>
                    <a:pt x="2737" y="132"/>
                  </a:lnTo>
                  <a:lnTo>
                    <a:pt x="2527" y="66"/>
                  </a:lnTo>
                  <a:lnTo>
                    <a:pt x="2303" y="13"/>
                  </a:lnTo>
                  <a:lnTo>
                    <a:pt x="20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7"/>
            <p:cNvSpPr/>
            <p:nvPr/>
          </p:nvSpPr>
          <p:spPr>
            <a:xfrm>
              <a:off x="4442631" y="2391413"/>
              <a:ext cx="170510" cy="88791"/>
            </a:xfrm>
            <a:custGeom>
              <a:avLst/>
              <a:gdLst/>
              <a:ahLst/>
              <a:cxnLst/>
              <a:rect l="l" t="t" r="r" b="b"/>
              <a:pathLst>
                <a:path w="4171" h="2172" extrusionOk="0">
                  <a:moveTo>
                    <a:pt x="2579" y="1"/>
                  </a:moveTo>
                  <a:lnTo>
                    <a:pt x="2263" y="27"/>
                  </a:lnTo>
                  <a:lnTo>
                    <a:pt x="1960" y="67"/>
                  </a:lnTo>
                  <a:lnTo>
                    <a:pt x="1671" y="119"/>
                  </a:lnTo>
                  <a:lnTo>
                    <a:pt x="1395" y="185"/>
                  </a:lnTo>
                  <a:lnTo>
                    <a:pt x="1132" y="264"/>
                  </a:lnTo>
                  <a:lnTo>
                    <a:pt x="895" y="356"/>
                  </a:lnTo>
                  <a:lnTo>
                    <a:pt x="671" y="461"/>
                  </a:lnTo>
                  <a:lnTo>
                    <a:pt x="474" y="580"/>
                  </a:lnTo>
                  <a:lnTo>
                    <a:pt x="316" y="711"/>
                  </a:lnTo>
                  <a:lnTo>
                    <a:pt x="171" y="843"/>
                  </a:lnTo>
                  <a:lnTo>
                    <a:pt x="119" y="922"/>
                  </a:lnTo>
                  <a:lnTo>
                    <a:pt x="79" y="988"/>
                  </a:lnTo>
                  <a:lnTo>
                    <a:pt x="40" y="1067"/>
                  </a:lnTo>
                  <a:lnTo>
                    <a:pt x="13" y="1146"/>
                  </a:lnTo>
                  <a:lnTo>
                    <a:pt x="0" y="1238"/>
                  </a:lnTo>
                  <a:lnTo>
                    <a:pt x="0" y="1317"/>
                  </a:lnTo>
                  <a:lnTo>
                    <a:pt x="0" y="1409"/>
                  </a:lnTo>
                  <a:lnTo>
                    <a:pt x="13" y="1488"/>
                  </a:lnTo>
                  <a:lnTo>
                    <a:pt x="53" y="1580"/>
                  </a:lnTo>
                  <a:lnTo>
                    <a:pt x="92" y="1672"/>
                  </a:lnTo>
                  <a:lnTo>
                    <a:pt x="145" y="1777"/>
                  </a:lnTo>
                  <a:lnTo>
                    <a:pt x="198" y="1869"/>
                  </a:lnTo>
                  <a:lnTo>
                    <a:pt x="263" y="1935"/>
                  </a:lnTo>
                  <a:lnTo>
                    <a:pt x="316" y="2001"/>
                  </a:lnTo>
                  <a:lnTo>
                    <a:pt x="382" y="2053"/>
                  </a:lnTo>
                  <a:lnTo>
                    <a:pt x="461" y="2093"/>
                  </a:lnTo>
                  <a:lnTo>
                    <a:pt x="526" y="2132"/>
                  </a:lnTo>
                  <a:lnTo>
                    <a:pt x="592" y="2145"/>
                  </a:lnTo>
                  <a:lnTo>
                    <a:pt x="671" y="2172"/>
                  </a:lnTo>
                  <a:lnTo>
                    <a:pt x="895" y="2172"/>
                  </a:lnTo>
                  <a:lnTo>
                    <a:pt x="1053" y="2145"/>
                  </a:lnTo>
                  <a:lnTo>
                    <a:pt x="1211" y="2093"/>
                  </a:lnTo>
                  <a:lnTo>
                    <a:pt x="1368" y="2040"/>
                  </a:lnTo>
                  <a:lnTo>
                    <a:pt x="1526" y="1974"/>
                  </a:lnTo>
                  <a:lnTo>
                    <a:pt x="1816" y="1830"/>
                  </a:lnTo>
                  <a:lnTo>
                    <a:pt x="1960" y="1777"/>
                  </a:lnTo>
                  <a:lnTo>
                    <a:pt x="2092" y="1724"/>
                  </a:lnTo>
                  <a:lnTo>
                    <a:pt x="2224" y="1685"/>
                  </a:lnTo>
                  <a:lnTo>
                    <a:pt x="2329" y="1672"/>
                  </a:lnTo>
                  <a:lnTo>
                    <a:pt x="2881" y="1672"/>
                  </a:lnTo>
                  <a:lnTo>
                    <a:pt x="3197" y="1645"/>
                  </a:lnTo>
                  <a:lnTo>
                    <a:pt x="3539" y="1593"/>
                  </a:lnTo>
                  <a:lnTo>
                    <a:pt x="3684" y="1553"/>
                  </a:lnTo>
                  <a:lnTo>
                    <a:pt x="3802" y="1488"/>
                  </a:lnTo>
                  <a:lnTo>
                    <a:pt x="3908" y="1422"/>
                  </a:lnTo>
                  <a:lnTo>
                    <a:pt x="4000" y="1330"/>
                  </a:lnTo>
                  <a:lnTo>
                    <a:pt x="4065" y="1224"/>
                  </a:lnTo>
                  <a:lnTo>
                    <a:pt x="4118" y="1106"/>
                  </a:lnTo>
                  <a:lnTo>
                    <a:pt x="4158" y="988"/>
                  </a:lnTo>
                  <a:lnTo>
                    <a:pt x="4171" y="869"/>
                  </a:lnTo>
                  <a:lnTo>
                    <a:pt x="4171" y="738"/>
                  </a:lnTo>
                  <a:lnTo>
                    <a:pt x="4144" y="619"/>
                  </a:lnTo>
                  <a:lnTo>
                    <a:pt x="4105" y="501"/>
                  </a:lnTo>
                  <a:lnTo>
                    <a:pt x="4052" y="396"/>
                  </a:lnTo>
                  <a:lnTo>
                    <a:pt x="3973" y="290"/>
                  </a:lnTo>
                  <a:lnTo>
                    <a:pt x="3881" y="211"/>
                  </a:lnTo>
                  <a:lnTo>
                    <a:pt x="3763" y="146"/>
                  </a:lnTo>
                  <a:lnTo>
                    <a:pt x="3631" y="93"/>
                  </a:lnTo>
                  <a:lnTo>
                    <a:pt x="3473" y="54"/>
                  </a:lnTo>
                  <a:lnTo>
                    <a:pt x="3289" y="27"/>
                  </a:lnTo>
                  <a:lnTo>
                    <a:pt x="31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7"/>
            <p:cNvSpPr/>
            <p:nvPr/>
          </p:nvSpPr>
          <p:spPr>
            <a:xfrm>
              <a:off x="4648052" y="2348408"/>
              <a:ext cx="155467" cy="86093"/>
            </a:xfrm>
            <a:custGeom>
              <a:avLst/>
              <a:gdLst/>
              <a:ahLst/>
              <a:cxnLst/>
              <a:rect l="l" t="t" r="r" b="b"/>
              <a:pathLst>
                <a:path w="3803" h="2106" extrusionOk="0">
                  <a:moveTo>
                    <a:pt x="2382" y="0"/>
                  </a:moveTo>
                  <a:lnTo>
                    <a:pt x="2132" y="27"/>
                  </a:lnTo>
                  <a:lnTo>
                    <a:pt x="1869" y="66"/>
                  </a:lnTo>
                  <a:lnTo>
                    <a:pt x="1606" y="119"/>
                  </a:lnTo>
                  <a:lnTo>
                    <a:pt x="1343" y="198"/>
                  </a:lnTo>
                  <a:lnTo>
                    <a:pt x="1080" y="277"/>
                  </a:lnTo>
                  <a:lnTo>
                    <a:pt x="817" y="382"/>
                  </a:lnTo>
                  <a:lnTo>
                    <a:pt x="645" y="474"/>
                  </a:lnTo>
                  <a:lnTo>
                    <a:pt x="488" y="553"/>
                  </a:lnTo>
                  <a:lnTo>
                    <a:pt x="356" y="645"/>
                  </a:lnTo>
                  <a:lnTo>
                    <a:pt x="238" y="737"/>
                  </a:lnTo>
                  <a:lnTo>
                    <a:pt x="146" y="829"/>
                  </a:lnTo>
                  <a:lnTo>
                    <a:pt x="80" y="935"/>
                  </a:lnTo>
                  <a:lnTo>
                    <a:pt x="40" y="1053"/>
                  </a:lnTo>
                  <a:lnTo>
                    <a:pt x="14" y="1171"/>
                  </a:lnTo>
                  <a:lnTo>
                    <a:pt x="1" y="1290"/>
                  </a:lnTo>
                  <a:lnTo>
                    <a:pt x="14" y="1408"/>
                  </a:lnTo>
                  <a:lnTo>
                    <a:pt x="53" y="1527"/>
                  </a:lnTo>
                  <a:lnTo>
                    <a:pt x="106" y="1645"/>
                  </a:lnTo>
                  <a:lnTo>
                    <a:pt x="159" y="1750"/>
                  </a:lnTo>
                  <a:lnTo>
                    <a:pt x="238" y="1855"/>
                  </a:lnTo>
                  <a:lnTo>
                    <a:pt x="330" y="1934"/>
                  </a:lnTo>
                  <a:lnTo>
                    <a:pt x="422" y="2000"/>
                  </a:lnTo>
                  <a:lnTo>
                    <a:pt x="540" y="2053"/>
                  </a:lnTo>
                  <a:lnTo>
                    <a:pt x="659" y="2092"/>
                  </a:lnTo>
                  <a:lnTo>
                    <a:pt x="777" y="2105"/>
                  </a:lnTo>
                  <a:lnTo>
                    <a:pt x="909" y="2079"/>
                  </a:lnTo>
                  <a:lnTo>
                    <a:pt x="1211" y="2013"/>
                  </a:lnTo>
                  <a:lnTo>
                    <a:pt x="1487" y="1921"/>
                  </a:lnTo>
                  <a:lnTo>
                    <a:pt x="1737" y="1816"/>
                  </a:lnTo>
                  <a:lnTo>
                    <a:pt x="1948" y="1724"/>
                  </a:lnTo>
                  <a:lnTo>
                    <a:pt x="2053" y="1698"/>
                  </a:lnTo>
                  <a:lnTo>
                    <a:pt x="2158" y="1684"/>
                  </a:lnTo>
                  <a:lnTo>
                    <a:pt x="2435" y="1684"/>
                  </a:lnTo>
                  <a:lnTo>
                    <a:pt x="2737" y="1711"/>
                  </a:lnTo>
                  <a:lnTo>
                    <a:pt x="3053" y="1711"/>
                  </a:lnTo>
                  <a:lnTo>
                    <a:pt x="3198" y="1698"/>
                  </a:lnTo>
                  <a:lnTo>
                    <a:pt x="3329" y="1658"/>
                  </a:lnTo>
                  <a:lnTo>
                    <a:pt x="3461" y="1619"/>
                  </a:lnTo>
                  <a:lnTo>
                    <a:pt x="3527" y="1579"/>
                  </a:lnTo>
                  <a:lnTo>
                    <a:pt x="3579" y="1540"/>
                  </a:lnTo>
                  <a:lnTo>
                    <a:pt x="3632" y="1487"/>
                  </a:lnTo>
                  <a:lnTo>
                    <a:pt x="3671" y="1434"/>
                  </a:lnTo>
                  <a:lnTo>
                    <a:pt x="3711" y="1369"/>
                  </a:lnTo>
                  <a:lnTo>
                    <a:pt x="3737" y="1303"/>
                  </a:lnTo>
                  <a:lnTo>
                    <a:pt x="3763" y="1224"/>
                  </a:lnTo>
                  <a:lnTo>
                    <a:pt x="3790" y="1132"/>
                  </a:lnTo>
                  <a:lnTo>
                    <a:pt x="3803" y="1027"/>
                  </a:lnTo>
                  <a:lnTo>
                    <a:pt x="3803" y="921"/>
                  </a:lnTo>
                  <a:lnTo>
                    <a:pt x="3803" y="816"/>
                  </a:lnTo>
                  <a:lnTo>
                    <a:pt x="3790" y="724"/>
                  </a:lnTo>
                  <a:lnTo>
                    <a:pt x="3777" y="645"/>
                  </a:lnTo>
                  <a:lnTo>
                    <a:pt x="3737" y="553"/>
                  </a:lnTo>
                  <a:lnTo>
                    <a:pt x="3711" y="487"/>
                  </a:lnTo>
                  <a:lnTo>
                    <a:pt x="3658" y="408"/>
                  </a:lnTo>
                  <a:lnTo>
                    <a:pt x="3606" y="343"/>
                  </a:lnTo>
                  <a:lnTo>
                    <a:pt x="3540" y="290"/>
                  </a:lnTo>
                  <a:lnTo>
                    <a:pt x="3474" y="237"/>
                  </a:lnTo>
                  <a:lnTo>
                    <a:pt x="3408" y="185"/>
                  </a:lnTo>
                  <a:lnTo>
                    <a:pt x="3237" y="106"/>
                  </a:lnTo>
                  <a:lnTo>
                    <a:pt x="3053" y="53"/>
                  </a:lnTo>
                  <a:lnTo>
                    <a:pt x="2843" y="14"/>
                  </a:lnTo>
                  <a:lnTo>
                    <a:pt x="2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4001619" y="2115514"/>
              <a:ext cx="398539" cy="366857"/>
            </a:xfrm>
            <a:custGeom>
              <a:avLst/>
              <a:gdLst/>
              <a:ahLst/>
              <a:cxnLst/>
              <a:rect l="l" t="t" r="r" b="b"/>
              <a:pathLst>
                <a:path w="9749" h="8974" extrusionOk="0">
                  <a:moveTo>
                    <a:pt x="7539" y="1"/>
                  </a:moveTo>
                  <a:lnTo>
                    <a:pt x="7407" y="14"/>
                  </a:lnTo>
                  <a:lnTo>
                    <a:pt x="7262" y="40"/>
                  </a:lnTo>
                  <a:lnTo>
                    <a:pt x="7131" y="67"/>
                  </a:lnTo>
                  <a:lnTo>
                    <a:pt x="6986" y="106"/>
                  </a:lnTo>
                  <a:lnTo>
                    <a:pt x="6841" y="146"/>
                  </a:lnTo>
                  <a:lnTo>
                    <a:pt x="6539" y="277"/>
                  </a:lnTo>
                  <a:lnTo>
                    <a:pt x="6236" y="435"/>
                  </a:lnTo>
                  <a:lnTo>
                    <a:pt x="5920" y="619"/>
                  </a:lnTo>
                  <a:lnTo>
                    <a:pt x="5605" y="830"/>
                  </a:lnTo>
                  <a:lnTo>
                    <a:pt x="5276" y="1067"/>
                  </a:lnTo>
                  <a:lnTo>
                    <a:pt x="4947" y="1330"/>
                  </a:lnTo>
                  <a:lnTo>
                    <a:pt x="4618" y="1606"/>
                  </a:lnTo>
                  <a:lnTo>
                    <a:pt x="4289" y="1895"/>
                  </a:lnTo>
                  <a:lnTo>
                    <a:pt x="3960" y="2198"/>
                  </a:lnTo>
                  <a:lnTo>
                    <a:pt x="3631" y="2514"/>
                  </a:lnTo>
                  <a:lnTo>
                    <a:pt x="3000" y="3172"/>
                  </a:lnTo>
                  <a:lnTo>
                    <a:pt x="2395" y="3829"/>
                  </a:lnTo>
                  <a:lnTo>
                    <a:pt x="1829" y="4487"/>
                  </a:lnTo>
                  <a:lnTo>
                    <a:pt x="1316" y="5092"/>
                  </a:lnTo>
                  <a:lnTo>
                    <a:pt x="882" y="5645"/>
                  </a:lnTo>
                  <a:lnTo>
                    <a:pt x="237" y="6461"/>
                  </a:lnTo>
                  <a:lnTo>
                    <a:pt x="0" y="6776"/>
                  </a:lnTo>
                  <a:lnTo>
                    <a:pt x="3447" y="8973"/>
                  </a:lnTo>
                  <a:lnTo>
                    <a:pt x="4723" y="7053"/>
                  </a:lnTo>
                  <a:lnTo>
                    <a:pt x="4842" y="7105"/>
                  </a:lnTo>
                  <a:lnTo>
                    <a:pt x="4973" y="7145"/>
                  </a:lnTo>
                  <a:lnTo>
                    <a:pt x="5118" y="7158"/>
                  </a:lnTo>
                  <a:lnTo>
                    <a:pt x="5250" y="7158"/>
                  </a:lnTo>
                  <a:lnTo>
                    <a:pt x="5407" y="7145"/>
                  </a:lnTo>
                  <a:lnTo>
                    <a:pt x="5552" y="7118"/>
                  </a:lnTo>
                  <a:lnTo>
                    <a:pt x="5710" y="7066"/>
                  </a:lnTo>
                  <a:lnTo>
                    <a:pt x="5868" y="7013"/>
                  </a:lnTo>
                  <a:lnTo>
                    <a:pt x="6026" y="6947"/>
                  </a:lnTo>
                  <a:lnTo>
                    <a:pt x="6197" y="6882"/>
                  </a:lnTo>
                  <a:lnTo>
                    <a:pt x="6526" y="6697"/>
                  </a:lnTo>
                  <a:lnTo>
                    <a:pt x="6868" y="6487"/>
                  </a:lnTo>
                  <a:lnTo>
                    <a:pt x="7197" y="6263"/>
                  </a:lnTo>
                  <a:lnTo>
                    <a:pt x="7512" y="6013"/>
                  </a:lnTo>
                  <a:lnTo>
                    <a:pt x="7828" y="5763"/>
                  </a:lnTo>
                  <a:lnTo>
                    <a:pt x="8131" y="5513"/>
                  </a:lnTo>
                  <a:lnTo>
                    <a:pt x="8394" y="5263"/>
                  </a:lnTo>
                  <a:lnTo>
                    <a:pt x="8867" y="4829"/>
                  </a:lnTo>
                  <a:lnTo>
                    <a:pt x="9183" y="4500"/>
                  </a:lnTo>
                  <a:lnTo>
                    <a:pt x="9249" y="4434"/>
                  </a:lnTo>
                  <a:lnTo>
                    <a:pt x="9302" y="4356"/>
                  </a:lnTo>
                  <a:lnTo>
                    <a:pt x="9420" y="4158"/>
                  </a:lnTo>
                  <a:lnTo>
                    <a:pt x="9525" y="3908"/>
                  </a:lnTo>
                  <a:lnTo>
                    <a:pt x="9617" y="3632"/>
                  </a:lnTo>
                  <a:lnTo>
                    <a:pt x="9683" y="3316"/>
                  </a:lnTo>
                  <a:lnTo>
                    <a:pt x="9736" y="2987"/>
                  </a:lnTo>
                  <a:lnTo>
                    <a:pt x="9749" y="2803"/>
                  </a:lnTo>
                  <a:lnTo>
                    <a:pt x="9749" y="2632"/>
                  </a:lnTo>
                  <a:lnTo>
                    <a:pt x="9749" y="2461"/>
                  </a:lnTo>
                  <a:lnTo>
                    <a:pt x="9749" y="2277"/>
                  </a:lnTo>
                  <a:lnTo>
                    <a:pt x="9723" y="2093"/>
                  </a:lnTo>
                  <a:lnTo>
                    <a:pt x="9696" y="1922"/>
                  </a:lnTo>
                  <a:lnTo>
                    <a:pt x="9657" y="1737"/>
                  </a:lnTo>
                  <a:lnTo>
                    <a:pt x="9604" y="1566"/>
                  </a:lnTo>
                  <a:lnTo>
                    <a:pt x="9538" y="1395"/>
                  </a:lnTo>
                  <a:lnTo>
                    <a:pt x="9459" y="1238"/>
                  </a:lnTo>
                  <a:lnTo>
                    <a:pt x="9381" y="1080"/>
                  </a:lnTo>
                  <a:lnTo>
                    <a:pt x="9275" y="922"/>
                  </a:lnTo>
                  <a:lnTo>
                    <a:pt x="9157" y="777"/>
                  </a:lnTo>
                  <a:lnTo>
                    <a:pt x="9025" y="632"/>
                  </a:lnTo>
                  <a:lnTo>
                    <a:pt x="8881" y="514"/>
                  </a:lnTo>
                  <a:lnTo>
                    <a:pt x="8723" y="396"/>
                  </a:lnTo>
                  <a:lnTo>
                    <a:pt x="8552" y="290"/>
                  </a:lnTo>
                  <a:lnTo>
                    <a:pt x="8354" y="198"/>
                  </a:lnTo>
                  <a:lnTo>
                    <a:pt x="8144" y="106"/>
                  </a:lnTo>
                  <a:lnTo>
                    <a:pt x="7907" y="40"/>
                  </a:lnTo>
                  <a:lnTo>
                    <a:pt x="7789" y="14"/>
                  </a:lnTo>
                  <a:lnTo>
                    <a:pt x="7657" y="14"/>
                  </a:lnTo>
                  <a:lnTo>
                    <a:pt x="7539"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4421660" y="2087020"/>
              <a:ext cx="101669" cy="189888"/>
            </a:xfrm>
            <a:custGeom>
              <a:avLst/>
              <a:gdLst/>
              <a:ahLst/>
              <a:cxnLst/>
              <a:rect l="l" t="t" r="r" b="b"/>
              <a:pathLst>
                <a:path w="2487" h="4645" extrusionOk="0">
                  <a:moveTo>
                    <a:pt x="724" y="1"/>
                  </a:moveTo>
                  <a:lnTo>
                    <a:pt x="566" y="14"/>
                  </a:lnTo>
                  <a:lnTo>
                    <a:pt x="434" y="27"/>
                  </a:lnTo>
                  <a:lnTo>
                    <a:pt x="303" y="40"/>
                  </a:lnTo>
                  <a:lnTo>
                    <a:pt x="197" y="66"/>
                  </a:lnTo>
                  <a:lnTo>
                    <a:pt x="53" y="119"/>
                  </a:lnTo>
                  <a:lnTo>
                    <a:pt x="0" y="132"/>
                  </a:lnTo>
                  <a:lnTo>
                    <a:pt x="105" y="303"/>
                  </a:lnTo>
                  <a:lnTo>
                    <a:pt x="197" y="474"/>
                  </a:lnTo>
                  <a:lnTo>
                    <a:pt x="263" y="645"/>
                  </a:lnTo>
                  <a:lnTo>
                    <a:pt x="329" y="829"/>
                  </a:lnTo>
                  <a:lnTo>
                    <a:pt x="382" y="1014"/>
                  </a:lnTo>
                  <a:lnTo>
                    <a:pt x="421" y="1198"/>
                  </a:lnTo>
                  <a:lnTo>
                    <a:pt x="447" y="1382"/>
                  </a:lnTo>
                  <a:lnTo>
                    <a:pt x="461" y="1579"/>
                  </a:lnTo>
                  <a:lnTo>
                    <a:pt x="474" y="1777"/>
                  </a:lnTo>
                  <a:lnTo>
                    <a:pt x="474" y="1961"/>
                  </a:lnTo>
                  <a:lnTo>
                    <a:pt x="461" y="2342"/>
                  </a:lnTo>
                  <a:lnTo>
                    <a:pt x="421" y="2724"/>
                  </a:lnTo>
                  <a:lnTo>
                    <a:pt x="369" y="3079"/>
                  </a:lnTo>
                  <a:lnTo>
                    <a:pt x="303" y="3421"/>
                  </a:lnTo>
                  <a:lnTo>
                    <a:pt x="237" y="3724"/>
                  </a:lnTo>
                  <a:lnTo>
                    <a:pt x="92" y="4237"/>
                  </a:lnTo>
                  <a:lnTo>
                    <a:pt x="13" y="4566"/>
                  </a:lnTo>
                  <a:lnTo>
                    <a:pt x="13" y="4632"/>
                  </a:lnTo>
                  <a:lnTo>
                    <a:pt x="26" y="4645"/>
                  </a:lnTo>
                  <a:lnTo>
                    <a:pt x="40" y="4645"/>
                  </a:lnTo>
                  <a:lnTo>
                    <a:pt x="250" y="4513"/>
                  </a:lnTo>
                  <a:lnTo>
                    <a:pt x="447" y="4368"/>
                  </a:lnTo>
                  <a:lnTo>
                    <a:pt x="803" y="4092"/>
                  </a:lnTo>
                  <a:lnTo>
                    <a:pt x="1132" y="3803"/>
                  </a:lnTo>
                  <a:lnTo>
                    <a:pt x="1421" y="3513"/>
                  </a:lnTo>
                  <a:lnTo>
                    <a:pt x="1671" y="3224"/>
                  </a:lnTo>
                  <a:lnTo>
                    <a:pt x="1895" y="2934"/>
                  </a:lnTo>
                  <a:lnTo>
                    <a:pt x="2066" y="2645"/>
                  </a:lnTo>
                  <a:lnTo>
                    <a:pt x="2224" y="2369"/>
                  </a:lnTo>
                  <a:lnTo>
                    <a:pt x="2329" y="2092"/>
                  </a:lnTo>
                  <a:lnTo>
                    <a:pt x="2421" y="1829"/>
                  </a:lnTo>
                  <a:lnTo>
                    <a:pt x="2460" y="1593"/>
                  </a:lnTo>
                  <a:lnTo>
                    <a:pt x="2487" y="1369"/>
                  </a:lnTo>
                  <a:lnTo>
                    <a:pt x="2473" y="1172"/>
                  </a:lnTo>
                  <a:lnTo>
                    <a:pt x="2460" y="1079"/>
                  </a:lnTo>
                  <a:lnTo>
                    <a:pt x="2434" y="987"/>
                  </a:lnTo>
                  <a:lnTo>
                    <a:pt x="2408" y="908"/>
                  </a:lnTo>
                  <a:lnTo>
                    <a:pt x="2368" y="843"/>
                  </a:lnTo>
                  <a:lnTo>
                    <a:pt x="2329" y="777"/>
                  </a:lnTo>
                  <a:lnTo>
                    <a:pt x="2276" y="724"/>
                  </a:lnTo>
                  <a:lnTo>
                    <a:pt x="2066" y="527"/>
                  </a:lnTo>
                  <a:lnTo>
                    <a:pt x="1868" y="369"/>
                  </a:lnTo>
                  <a:lnTo>
                    <a:pt x="1658" y="251"/>
                  </a:lnTo>
                  <a:lnTo>
                    <a:pt x="1447" y="158"/>
                  </a:lnTo>
                  <a:lnTo>
                    <a:pt x="1263" y="93"/>
                  </a:lnTo>
                  <a:lnTo>
                    <a:pt x="1066" y="40"/>
                  </a:lnTo>
                  <a:lnTo>
                    <a:pt x="895" y="14"/>
                  </a:lnTo>
                  <a:lnTo>
                    <a:pt x="72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4645395" y="2482862"/>
              <a:ext cx="146310" cy="250676"/>
            </a:xfrm>
            <a:custGeom>
              <a:avLst/>
              <a:gdLst/>
              <a:ahLst/>
              <a:cxnLst/>
              <a:rect l="l" t="t" r="r" b="b"/>
              <a:pathLst>
                <a:path w="3579" h="6132" extrusionOk="0">
                  <a:moveTo>
                    <a:pt x="710" y="0"/>
                  </a:moveTo>
                  <a:lnTo>
                    <a:pt x="671" y="132"/>
                  </a:lnTo>
                  <a:lnTo>
                    <a:pt x="553" y="474"/>
                  </a:lnTo>
                  <a:lnTo>
                    <a:pt x="395" y="1000"/>
                  </a:lnTo>
                  <a:lnTo>
                    <a:pt x="303" y="1329"/>
                  </a:lnTo>
                  <a:lnTo>
                    <a:pt x="224" y="1684"/>
                  </a:lnTo>
                  <a:lnTo>
                    <a:pt x="145" y="2066"/>
                  </a:lnTo>
                  <a:lnTo>
                    <a:pt x="79" y="2461"/>
                  </a:lnTo>
                  <a:lnTo>
                    <a:pt x="40" y="2882"/>
                  </a:lnTo>
                  <a:lnTo>
                    <a:pt x="0" y="3316"/>
                  </a:lnTo>
                  <a:lnTo>
                    <a:pt x="0" y="3750"/>
                  </a:lnTo>
                  <a:lnTo>
                    <a:pt x="13" y="4184"/>
                  </a:lnTo>
                  <a:lnTo>
                    <a:pt x="40" y="4408"/>
                  </a:lnTo>
                  <a:lnTo>
                    <a:pt x="66" y="4618"/>
                  </a:lnTo>
                  <a:lnTo>
                    <a:pt x="105" y="4829"/>
                  </a:lnTo>
                  <a:lnTo>
                    <a:pt x="158" y="5039"/>
                  </a:lnTo>
                  <a:lnTo>
                    <a:pt x="224" y="5250"/>
                  </a:lnTo>
                  <a:lnTo>
                    <a:pt x="303" y="5421"/>
                  </a:lnTo>
                  <a:lnTo>
                    <a:pt x="408" y="5579"/>
                  </a:lnTo>
                  <a:lnTo>
                    <a:pt x="526" y="5710"/>
                  </a:lnTo>
                  <a:lnTo>
                    <a:pt x="658" y="5829"/>
                  </a:lnTo>
                  <a:lnTo>
                    <a:pt x="816" y="5921"/>
                  </a:lnTo>
                  <a:lnTo>
                    <a:pt x="974" y="6000"/>
                  </a:lnTo>
                  <a:lnTo>
                    <a:pt x="1145" y="6052"/>
                  </a:lnTo>
                  <a:lnTo>
                    <a:pt x="1316" y="6092"/>
                  </a:lnTo>
                  <a:lnTo>
                    <a:pt x="1500" y="6118"/>
                  </a:lnTo>
                  <a:lnTo>
                    <a:pt x="1684" y="6131"/>
                  </a:lnTo>
                  <a:lnTo>
                    <a:pt x="1881" y="6118"/>
                  </a:lnTo>
                  <a:lnTo>
                    <a:pt x="2066" y="6092"/>
                  </a:lnTo>
                  <a:lnTo>
                    <a:pt x="2250" y="6065"/>
                  </a:lnTo>
                  <a:lnTo>
                    <a:pt x="2434" y="6013"/>
                  </a:lnTo>
                  <a:lnTo>
                    <a:pt x="2605" y="5960"/>
                  </a:lnTo>
                  <a:lnTo>
                    <a:pt x="2776" y="5881"/>
                  </a:lnTo>
                  <a:lnTo>
                    <a:pt x="2934" y="5802"/>
                  </a:lnTo>
                  <a:lnTo>
                    <a:pt x="3079" y="5710"/>
                  </a:lnTo>
                  <a:lnTo>
                    <a:pt x="3197" y="5605"/>
                  </a:lnTo>
                  <a:lnTo>
                    <a:pt x="3315" y="5500"/>
                  </a:lnTo>
                  <a:lnTo>
                    <a:pt x="3407" y="5381"/>
                  </a:lnTo>
                  <a:lnTo>
                    <a:pt x="3486" y="5250"/>
                  </a:lnTo>
                  <a:lnTo>
                    <a:pt x="3539" y="5118"/>
                  </a:lnTo>
                  <a:lnTo>
                    <a:pt x="3579" y="4987"/>
                  </a:lnTo>
                  <a:lnTo>
                    <a:pt x="3579" y="4842"/>
                  </a:lnTo>
                  <a:lnTo>
                    <a:pt x="3552" y="4697"/>
                  </a:lnTo>
                  <a:lnTo>
                    <a:pt x="3500" y="4552"/>
                  </a:lnTo>
                  <a:lnTo>
                    <a:pt x="3421" y="4395"/>
                  </a:lnTo>
                  <a:lnTo>
                    <a:pt x="3302" y="4237"/>
                  </a:lnTo>
                  <a:lnTo>
                    <a:pt x="3144" y="4079"/>
                  </a:lnTo>
                  <a:lnTo>
                    <a:pt x="2960" y="3921"/>
                  </a:lnTo>
                  <a:lnTo>
                    <a:pt x="2750" y="3763"/>
                  </a:lnTo>
                  <a:lnTo>
                    <a:pt x="2565" y="3605"/>
                  </a:lnTo>
                  <a:lnTo>
                    <a:pt x="2381" y="3434"/>
                  </a:lnTo>
                  <a:lnTo>
                    <a:pt x="2210" y="3276"/>
                  </a:lnTo>
                  <a:lnTo>
                    <a:pt x="2066" y="3105"/>
                  </a:lnTo>
                  <a:lnTo>
                    <a:pt x="1921" y="2934"/>
                  </a:lnTo>
                  <a:lnTo>
                    <a:pt x="1789" y="2776"/>
                  </a:lnTo>
                  <a:lnTo>
                    <a:pt x="1658" y="2605"/>
                  </a:lnTo>
                  <a:lnTo>
                    <a:pt x="1447" y="2263"/>
                  </a:lnTo>
                  <a:lnTo>
                    <a:pt x="1263" y="1948"/>
                  </a:lnTo>
                  <a:lnTo>
                    <a:pt x="1118" y="1632"/>
                  </a:lnTo>
                  <a:lnTo>
                    <a:pt x="1000" y="1329"/>
                  </a:lnTo>
                  <a:lnTo>
                    <a:pt x="908" y="1053"/>
                  </a:lnTo>
                  <a:lnTo>
                    <a:pt x="829" y="803"/>
                  </a:lnTo>
                  <a:lnTo>
                    <a:pt x="776" y="579"/>
                  </a:lnTo>
                  <a:lnTo>
                    <a:pt x="750" y="382"/>
                  </a:lnTo>
                  <a:lnTo>
                    <a:pt x="724" y="106"/>
                  </a:lnTo>
                  <a:lnTo>
                    <a:pt x="710" y="0"/>
                  </a:lnTo>
                  <a:close/>
                </a:path>
              </a:pathLst>
            </a:custGeom>
            <a:solidFill>
              <a:srgbClr val="FF67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p:nvPr/>
          </p:nvSpPr>
          <p:spPr>
            <a:xfrm>
              <a:off x="4606641" y="2754469"/>
              <a:ext cx="229173" cy="123744"/>
            </a:xfrm>
            <a:custGeom>
              <a:avLst/>
              <a:gdLst/>
              <a:ahLst/>
              <a:cxnLst/>
              <a:rect l="l" t="t" r="r" b="b"/>
              <a:pathLst>
                <a:path w="5606" h="3027" extrusionOk="0">
                  <a:moveTo>
                    <a:pt x="2343" y="0"/>
                  </a:moveTo>
                  <a:lnTo>
                    <a:pt x="2172" y="13"/>
                  </a:lnTo>
                  <a:lnTo>
                    <a:pt x="1987" y="40"/>
                  </a:lnTo>
                  <a:lnTo>
                    <a:pt x="1830" y="66"/>
                  </a:lnTo>
                  <a:lnTo>
                    <a:pt x="1672" y="119"/>
                  </a:lnTo>
                  <a:lnTo>
                    <a:pt x="1514" y="158"/>
                  </a:lnTo>
                  <a:lnTo>
                    <a:pt x="1369" y="224"/>
                  </a:lnTo>
                  <a:lnTo>
                    <a:pt x="1237" y="277"/>
                  </a:lnTo>
                  <a:lnTo>
                    <a:pt x="1106" y="356"/>
                  </a:lnTo>
                  <a:lnTo>
                    <a:pt x="988" y="434"/>
                  </a:lnTo>
                  <a:lnTo>
                    <a:pt x="869" y="513"/>
                  </a:lnTo>
                  <a:lnTo>
                    <a:pt x="764" y="592"/>
                  </a:lnTo>
                  <a:lnTo>
                    <a:pt x="659" y="684"/>
                  </a:lnTo>
                  <a:lnTo>
                    <a:pt x="567" y="790"/>
                  </a:lnTo>
                  <a:lnTo>
                    <a:pt x="409" y="987"/>
                  </a:lnTo>
                  <a:lnTo>
                    <a:pt x="264" y="1198"/>
                  </a:lnTo>
                  <a:lnTo>
                    <a:pt x="159" y="1421"/>
                  </a:lnTo>
                  <a:lnTo>
                    <a:pt x="80" y="1658"/>
                  </a:lnTo>
                  <a:lnTo>
                    <a:pt x="27" y="1882"/>
                  </a:lnTo>
                  <a:lnTo>
                    <a:pt x="1" y="2105"/>
                  </a:lnTo>
                  <a:lnTo>
                    <a:pt x="1" y="2329"/>
                  </a:lnTo>
                  <a:lnTo>
                    <a:pt x="14" y="2421"/>
                  </a:lnTo>
                  <a:lnTo>
                    <a:pt x="27" y="2513"/>
                  </a:lnTo>
                  <a:lnTo>
                    <a:pt x="53" y="2605"/>
                  </a:lnTo>
                  <a:lnTo>
                    <a:pt x="93" y="2671"/>
                  </a:lnTo>
                  <a:lnTo>
                    <a:pt x="132" y="2737"/>
                  </a:lnTo>
                  <a:lnTo>
                    <a:pt x="185" y="2803"/>
                  </a:lnTo>
                  <a:lnTo>
                    <a:pt x="238" y="2855"/>
                  </a:lnTo>
                  <a:lnTo>
                    <a:pt x="303" y="2895"/>
                  </a:lnTo>
                  <a:lnTo>
                    <a:pt x="422" y="2960"/>
                  </a:lnTo>
                  <a:lnTo>
                    <a:pt x="567" y="3000"/>
                  </a:lnTo>
                  <a:lnTo>
                    <a:pt x="711" y="3026"/>
                  </a:lnTo>
                  <a:lnTo>
                    <a:pt x="1027" y="3026"/>
                  </a:lnTo>
                  <a:lnTo>
                    <a:pt x="1172" y="3013"/>
                  </a:lnTo>
                  <a:lnTo>
                    <a:pt x="1435" y="2960"/>
                  </a:lnTo>
                  <a:lnTo>
                    <a:pt x="1606" y="2908"/>
                  </a:lnTo>
                  <a:lnTo>
                    <a:pt x="1685" y="2881"/>
                  </a:lnTo>
                  <a:lnTo>
                    <a:pt x="1711" y="2842"/>
                  </a:lnTo>
                  <a:lnTo>
                    <a:pt x="1803" y="2750"/>
                  </a:lnTo>
                  <a:lnTo>
                    <a:pt x="1882" y="2697"/>
                  </a:lnTo>
                  <a:lnTo>
                    <a:pt x="1974" y="2632"/>
                  </a:lnTo>
                  <a:lnTo>
                    <a:pt x="2093" y="2566"/>
                  </a:lnTo>
                  <a:lnTo>
                    <a:pt x="2237" y="2513"/>
                  </a:lnTo>
                  <a:lnTo>
                    <a:pt x="2395" y="2461"/>
                  </a:lnTo>
                  <a:lnTo>
                    <a:pt x="2579" y="2421"/>
                  </a:lnTo>
                  <a:lnTo>
                    <a:pt x="2790" y="2382"/>
                  </a:lnTo>
                  <a:lnTo>
                    <a:pt x="3027" y="2382"/>
                  </a:lnTo>
                  <a:lnTo>
                    <a:pt x="3290" y="2395"/>
                  </a:lnTo>
                  <a:lnTo>
                    <a:pt x="3579" y="2434"/>
                  </a:lnTo>
                  <a:lnTo>
                    <a:pt x="3895" y="2500"/>
                  </a:lnTo>
                  <a:lnTo>
                    <a:pt x="4250" y="2592"/>
                  </a:lnTo>
                  <a:lnTo>
                    <a:pt x="4421" y="2645"/>
                  </a:lnTo>
                  <a:lnTo>
                    <a:pt x="4592" y="2671"/>
                  </a:lnTo>
                  <a:lnTo>
                    <a:pt x="4750" y="2684"/>
                  </a:lnTo>
                  <a:lnTo>
                    <a:pt x="4882" y="2684"/>
                  </a:lnTo>
                  <a:lnTo>
                    <a:pt x="5013" y="2671"/>
                  </a:lnTo>
                  <a:lnTo>
                    <a:pt x="5132" y="2645"/>
                  </a:lnTo>
                  <a:lnTo>
                    <a:pt x="5237" y="2605"/>
                  </a:lnTo>
                  <a:lnTo>
                    <a:pt x="5329" y="2539"/>
                  </a:lnTo>
                  <a:lnTo>
                    <a:pt x="5408" y="2474"/>
                  </a:lnTo>
                  <a:lnTo>
                    <a:pt x="5474" y="2395"/>
                  </a:lnTo>
                  <a:lnTo>
                    <a:pt x="5526" y="2316"/>
                  </a:lnTo>
                  <a:lnTo>
                    <a:pt x="5566" y="2224"/>
                  </a:lnTo>
                  <a:lnTo>
                    <a:pt x="5592" y="2118"/>
                  </a:lnTo>
                  <a:lnTo>
                    <a:pt x="5605" y="2013"/>
                  </a:lnTo>
                  <a:lnTo>
                    <a:pt x="5605" y="1895"/>
                  </a:lnTo>
                  <a:lnTo>
                    <a:pt x="5592" y="1776"/>
                  </a:lnTo>
                  <a:lnTo>
                    <a:pt x="5566" y="1658"/>
                  </a:lnTo>
                  <a:lnTo>
                    <a:pt x="5513" y="1540"/>
                  </a:lnTo>
                  <a:lnTo>
                    <a:pt x="5461" y="1408"/>
                  </a:lnTo>
                  <a:lnTo>
                    <a:pt x="5395" y="1290"/>
                  </a:lnTo>
                  <a:lnTo>
                    <a:pt x="5303" y="1158"/>
                  </a:lnTo>
                  <a:lnTo>
                    <a:pt x="5197" y="1040"/>
                  </a:lnTo>
                  <a:lnTo>
                    <a:pt x="5092" y="921"/>
                  </a:lnTo>
                  <a:lnTo>
                    <a:pt x="4961" y="803"/>
                  </a:lnTo>
                  <a:lnTo>
                    <a:pt x="4816" y="684"/>
                  </a:lnTo>
                  <a:lnTo>
                    <a:pt x="4645" y="579"/>
                  </a:lnTo>
                  <a:lnTo>
                    <a:pt x="4474" y="474"/>
                  </a:lnTo>
                  <a:lnTo>
                    <a:pt x="4290" y="382"/>
                  </a:lnTo>
                  <a:lnTo>
                    <a:pt x="4079" y="290"/>
                  </a:lnTo>
                  <a:lnTo>
                    <a:pt x="3856" y="211"/>
                  </a:lnTo>
                  <a:lnTo>
                    <a:pt x="3619" y="145"/>
                  </a:lnTo>
                  <a:lnTo>
                    <a:pt x="3356" y="79"/>
                  </a:lnTo>
                  <a:lnTo>
                    <a:pt x="3145" y="40"/>
                  </a:lnTo>
                  <a:lnTo>
                    <a:pt x="2935" y="13"/>
                  </a:lnTo>
                  <a:lnTo>
                    <a:pt x="27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7"/>
            <p:cNvSpPr/>
            <p:nvPr/>
          </p:nvSpPr>
          <p:spPr>
            <a:xfrm>
              <a:off x="4468958" y="2574311"/>
              <a:ext cx="114628" cy="114587"/>
            </a:xfrm>
            <a:custGeom>
              <a:avLst/>
              <a:gdLst/>
              <a:ahLst/>
              <a:cxnLst/>
              <a:rect l="l" t="t" r="r" b="b"/>
              <a:pathLst>
                <a:path w="2804" h="2803" extrusionOk="0">
                  <a:moveTo>
                    <a:pt x="1409" y="0"/>
                  </a:moveTo>
                  <a:lnTo>
                    <a:pt x="1264" y="13"/>
                  </a:lnTo>
                  <a:lnTo>
                    <a:pt x="1119" y="39"/>
                  </a:lnTo>
                  <a:lnTo>
                    <a:pt x="988" y="66"/>
                  </a:lnTo>
                  <a:lnTo>
                    <a:pt x="856" y="118"/>
                  </a:lnTo>
                  <a:lnTo>
                    <a:pt x="738" y="171"/>
                  </a:lnTo>
                  <a:lnTo>
                    <a:pt x="619" y="250"/>
                  </a:lnTo>
                  <a:lnTo>
                    <a:pt x="514" y="329"/>
                  </a:lnTo>
                  <a:lnTo>
                    <a:pt x="409" y="421"/>
                  </a:lnTo>
                  <a:lnTo>
                    <a:pt x="330" y="513"/>
                  </a:lnTo>
                  <a:lnTo>
                    <a:pt x="238" y="618"/>
                  </a:lnTo>
                  <a:lnTo>
                    <a:pt x="172" y="737"/>
                  </a:lnTo>
                  <a:lnTo>
                    <a:pt x="119" y="868"/>
                  </a:lnTo>
                  <a:lnTo>
                    <a:pt x="67" y="987"/>
                  </a:lnTo>
                  <a:lnTo>
                    <a:pt x="27" y="1118"/>
                  </a:lnTo>
                  <a:lnTo>
                    <a:pt x="14" y="1263"/>
                  </a:lnTo>
                  <a:lnTo>
                    <a:pt x="1" y="1408"/>
                  </a:lnTo>
                  <a:lnTo>
                    <a:pt x="14" y="1552"/>
                  </a:lnTo>
                  <a:lnTo>
                    <a:pt x="27" y="1684"/>
                  </a:lnTo>
                  <a:lnTo>
                    <a:pt x="67" y="1829"/>
                  </a:lnTo>
                  <a:lnTo>
                    <a:pt x="119" y="1947"/>
                  </a:lnTo>
                  <a:lnTo>
                    <a:pt x="172" y="2079"/>
                  </a:lnTo>
                  <a:lnTo>
                    <a:pt x="238" y="2184"/>
                  </a:lnTo>
                  <a:lnTo>
                    <a:pt x="330" y="2302"/>
                  </a:lnTo>
                  <a:lnTo>
                    <a:pt x="409" y="2394"/>
                  </a:lnTo>
                  <a:lnTo>
                    <a:pt x="514" y="2487"/>
                  </a:lnTo>
                  <a:lnTo>
                    <a:pt x="619" y="2565"/>
                  </a:lnTo>
                  <a:lnTo>
                    <a:pt x="738" y="2644"/>
                  </a:lnTo>
                  <a:lnTo>
                    <a:pt x="856" y="2697"/>
                  </a:lnTo>
                  <a:lnTo>
                    <a:pt x="988" y="2750"/>
                  </a:lnTo>
                  <a:lnTo>
                    <a:pt x="1119" y="2776"/>
                  </a:lnTo>
                  <a:lnTo>
                    <a:pt x="1264" y="2802"/>
                  </a:lnTo>
                  <a:lnTo>
                    <a:pt x="1553" y="2802"/>
                  </a:lnTo>
                  <a:lnTo>
                    <a:pt x="1685" y="2776"/>
                  </a:lnTo>
                  <a:lnTo>
                    <a:pt x="1816" y="2750"/>
                  </a:lnTo>
                  <a:lnTo>
                    <a:pt x="1948" y="2697"/>
                  </a:lnTo>
                  <a:lnTo>
                    <a:pt x="2080" y="2644"/>
                  </a:lnTo>
                  <a:lnTo>
                    <a:pt x="2185" y="2565"/>
                  </a:lnTo>
                  <a:lnTo>
                    <a:pt x="2303" y="2487"/>
                  </a:lnTo>
                  <a:lnTo>
                    <a:pt x="2395" y="2394"/>
                  </a:lnTo>
                  <a:lnTo>
                    <a:pt x="2487" y="2302"/>
                  </a:lnTo>
                  <a:lnTo>
                    <a:pt x="2566" y="2184"/>
                  </a:lnTo>
                  <a:lnTo>
                    <a:pt x="2632" y="2079"/>
                  </a:lnTo>
                  <a:lnTo>
                    <a:pt x="2698" y="1947"/>
                  </a:lnTo>
                  <a:lnTo>
                    <a:pt x="2737" y="1829"/>
                  </a:lnTo>
                  <a:lnTo>
                    <a:pt x="2777" y="1684"/>
                  </a:lnTo>
                  <a:lnTo>
                    <a:pt x="2803" y="1552"/>
                  </a:lnTo>
                  <a:lnTo>
                    <a:pt x="2803" y="1408"/>
                  </a:lnTo>
                  <a:lnTo>
                    <a:pt x="2803" y="1263"/>
                  </a:lnTo>
                  <a:lnTo>
                    <a:pt x="2777" y="1118"/>
                  </a:lnTo>
                  <a:lnTo>
                    <a:pt x="2737" y="987"/>
                  </a:lnTo>
                  <a:lnTo>
                    <a:pt x="2698" y="868"/>
                  </a:lnTo>
                  <a:lnTo>
                    <a:pt x="2632" y="737"/>
                  </a:lnTo>
                  <a:lnTo>
                    <a:pt x="2566" y="618"/>
                  </a:lnTo>
                  <a:lnTo>
                    <a:pt x="2487" y="513"/>
                  </a:lnTo>
                  <a:lnTo>
                    <a:pt x="2395" y="421"/>
                  </a:lnTo>
                  <a:lnTo>
                    <a:pt x="2303" y="329"/>
                  </a:lnTo>
                  <a:lnTo>
                    <a:pt x="2185" y="250"/>
                  </a:lnTo>
                  <a:lnTo>
                    <a:pt x="2080" y="171"/>
                  </a:lnTo>
                  <a:lnTo>
                    <a:pt x="1948" y="118"/>
                  </a:lnTo>
                  <a:lnTo>
                    <a:pt x="1816" y="66"/>
                  </a:lnTo>
                  <a:lnTo>
                    <a:pt x="1685" y="39"/>
                  </a:lnTo>
                  <a:lnTo>
                    <a:pt x="1553" y="13"/>
                  </a:lnTo>
                  <a:lnTo>
                    <a:pt x="1409" y="0"/>
                  </a:lnTo>
                  <a:close/>
                </a:path>
              </a:pathLst>
            </a:custGeom>
            <a:solidFill>
              <a:srgbClr val="FF7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7"/>
            <p:cNvSpPr/>
            <p:nvPr/>
          </p:nvSpPr>
          <p:spPr>
            <a:xfrm>
              <a:off x="4468958" y="2574311"/>
              <a:ext cx="114628" cy="114587"/>
            </a:xfrm>
            <a:custGeom>
              <a:avLst/>
              <a:gdLst/>
              <a:ahLst/>
              <a:cxnLst/>
              <a:rect l="l" t="t" r="r" b="b"/>
              <a:pathLst>
                <a:path w="2804" h="2803" fill="none" extrusionOk="0">
                  <a:moveTo>
                    <a:pt x="1409" y="0"/>
                  </a:moveTo>
                  <a:lnTo>
                    <a:pt x="1409" y="0"/>
                  </a:lnTo>
                  <a:lnTo>
                    <a:pt x="1264" y="13"/>
                  </a:lnTo>
                  <a:lnTo>
                    <a:pt x="1119" y="39"/>
                  </a:lnTo>
                  <a:lnTo>
                    <a:pt x="988" y="66"/>
                  </a:lnTo>
                  <a:lnTo>
                    <a:pt x="856" y="118"/>
                  </a:lnTo>
                  <a:lnTo>
                    <a:pt x="738" y="171"/>
                  </a:lnTo>
                  <a:lnTo>
                    <a:pt x="619" y="250"/>
                  </a:lnTo>
                  <a:lnTo>
                    <a:pt x="514" y="329"/>
                  </a:lnTo>
                  <a:lnTo>
                    <a:pt x="409" y="421"/>
                  </a:lnTo>
                  <a:lnTo>
                    <a:pt x="330" y="513"/>
                  </a:lnTo>
                  <a:lnTo>
                    <a:pt x="238" y="618"/>
                  </a:lnTo>
                  <a:lnTo>
                    <a:pt x="172" y="737"/>
                  </a:lnTo>
                  <a:lnTo>
                    <a:pt x="119" y="868"/>
                  </a:lnTo>
                  <a:lnTo>
                    <a:pt x="67" y="987"/>
                  </a:lnTo>
                  <a:lnTo>
                    <a:pt x="27" y="1118"/>
                  </a:lnTo>
                  <a:lnTo>
                    <a:pt x="14" y="1263"/>
                  </a:lnTo>
                  <a:lnTo>
                    <a:pt x="1" y="1408"/>
                  </a:lnTo>
                  <a:lnTo>
                    <a:pt x="1" y="1408"/>
                  </a:lnTo>
                  <a:lnTo>
                    <a:pt x="14" y="1552"/>
                  </a:lnTo>
                  <a:lnTo>
                    <a:pt x="27" y="1684"/>
                  </a:lnTo>
                  <a:lnTo>
                    <a:pt x="67" y="1829"/>
                  </a:lnTo>
                  <a:lnTo>
                    <a:pt x="119" y="1947"/>
                  </a:lnTo>
                  <a:lnTo>
                    <a:pt x="172" y="2079"/>
                  </a:lnTo>
                  <a:lnTo>
                    <a:pt x="238" y="2184"/>
                  </a:lnTo>
                  <a:lnTo>
                    <a:pt x="330" y="2302"/>
                  </a:lnTo>
                  <a:lnTo>
                    <a:pt x="409" y="2394"/>
                  </a:lnTo>
                  <a:lnTo>
                    <a:pt x="514" y="2487"/>
                  </a:lnTo>
                  <a:lnTo>
                    <a:pt x="619" y="2565"/>
                  </a:lnTo>
                  <a:lnTo>
                    <a:pt x="738" y="2644"/>
                  </a:lnTo>
                  <a:lnTo>
                    <a:pt x="856" y="2697"/>
                  </a:lnTo>
                  <a:lnTo>
                    <a:pt x="988" y="2750"/>
                  </a:lnTo>
                  <a:lnTo>
                    <a:pt x="1119" y="2776"/>
                  </a:lnTo>
                  <a:lnTo>
                    <a:pt x="1264" y="2802"/>
                  </a:lnTo>
                  <a:lnTo>
                    <a:pt x="1409" y="2802"/>
                  </a:lnTo>
                  <a:lnTo>
                    <a:pt x="1409" y="2802"/>
                  </a:lnTo>
                  <a:lnTo>
                    <a:pt x="1553" y="2802"/>
                  </a:lnTo>
                  <a:lnTo>
                    <a:pt x="1685" y="2776"/>
                  </a:lnTo>
                  <a:lnTo>
                    <a:pt x="1816" y="2750"/>
                  </a:lnTo>
                  <a:lnTo>
                    <a:pt x="1948" y="2697"/>
                  </a:lnTo>
                  <a:lnTo>
                    <a:pt x="2080" y="2644"/>
                  </a:lnTo>
                  <a:lnTo>
                    <a:pt x="2185" y="2565"/>
                  </a:lnTo>
                  <a:lnTo>
                    <a:pt x="2303" y="2487"/>
                  </a:lnTo>
                  <a:lnTo>
                    <a:pt x="2395" y="2394"/>
                  </a:lnTo>
                  <a:lnTo>
                    <a:pt x="2487" y="2302"/>
                  </a:lnTo>
                  <a:lnTo>
                    <a:pt x="2566" y="2184"/>
                  </a:lnTo>
                  <a:lnTo>
                    <a:pt x="2632" y="2079"/>
                  </a:lnTo>
                  <a:lnTo>
                    <a:pt x="2698" y="1947"/>
                  </a:lnTo>
                  <a:lnTo>
                    <a:pt x="2737" y="1829"/>
                  </a:lnTo>
                  <a:lnTo>
                    <a:pt x="2777" y="1684"/>
                  </a:lnTo>
                  <a:lnTo>
                    <a:pt x="2803" y="1552"/>
                  </a:lnTo>
                  <a:lnTo>
                    <a:pt x="2803" y="1408"/>
                  </a:lnTo>
                  <a:lnTo>
                    <a:pt x="2803" y="1408"/>
                  </a:lnTo>
                  <a:lnTo>
                    <a:pt x="2803" y="1263"/>
                  </a:lnTo>
                  <a:lnTo>
                    <a:pt x="2777" y="1118"/>
                  </a:lnTo>
                  <a:lnTo>
                    <a:pt x="2737" y="987"/>
                  </a:lnTo>
                  <a:lnTo>
                    <a:pt x="2698" y="868"/>
                  </a:lnTo>
                  <a:lnTo>
                    <a:pt x="2632" y="737"/>
                  </a:lnTo>
                  <a:lnTo>
                    <a:pt x="2566" y="618"/>
                  </a:lnTo>
                  <a:lnTo>
                    <a:pt x="2487" y="513"/>
                  </a:lnTo>
                  <a:lnTo>
                    <a:pt x="2395" y="421"/>
                  </a:lnTo>
                  <a:lnTo>
                    <a:pt x="2303" y="329"/>
                  </a:lnTo>
                  <a:lnTo>
                    <a:pt x="2185" y="250"/>
                  </a:lnTo>
                  <a:lnTo>
                    <a:pt x="2080" y="171"/>
                  </a:lnTo>
                  <a:lnTo>
                    <a:pt x="1948" y="118"/>
                  </a:lnTo>
                  <a:lnTo>
                    <a:pt x="1816" y="66"/>
                  </a:lnTo>
                  <a:lnTo>
                    <a:pt x="1685" y="39"/>
                  </a:lnTo>
                  <a:lnTo>
                    <a:pt x="1553" y="13"/>
                  </a:lnTo>
                  <a:lnTo>
                    <a:pt x="140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p:nvPr/>
          </p:nvSpPr>
          <p:spPr>
            <a:xfrm>
              <a:off x="4743793" y="2528566"/>
              <a:ext cx="114587" cy="114628"/>
            </a:xfrm>
            <a:custGeom>
              <a:avLst/>
              <a:gdLst/>
              <a:ahLst/>
              <a:cxnLst/>
              <a:rect l="l" t="t" r="r" b="b"/>
              <a:pathLst>
                <a:path w="2803" h="2804" extrusionOk="0">
                  <a:moveTo>
                    <a:pt x="1408" y="1"/>
                  </a:moveTo>
                  <a:lnTo>
                    <a:pt x="1264" y="14"/>
                  </a:lnTo>
                  <a:lnTo>
                    <a:pt x="1119" y="27"/>
                  </a:lnTo>
                  <a:lnTo>
                    <a:pt x="987" y="67"/>
                  </a:lnTo>
                  <a:lnTo>
                    <a:pt x="856" y="119"/>
                  </a:lnTo>
                  <a:lnTo>
                    <a:pt x="737" y="172"/>
                  </a:lnTo>
                  <a:lnTo>
                    <a:pt x="619" y="238"/>
                  </a:lnTo>
                  <a:lnTo>
                    <a:pt x="514" y="330"/>
                  </a:lnTo>
                  <a:lnTo>
                    <a:pt x="422" y="409"/>
                  </a:lnTo>
                  <a:lnTo>
                    <a:pt x="330" y="514"/>
                  </a:lnTo>
                  <a:lnTo>
                    <a:pt x="251" y="619"/>
                  </a:lnTo>
                  <a:lnTo>
                    <a:pt x="172" y="738"/>
                  </a:lnTo>
                  <a:lnTo>
                    <a:pt x="119" y="856"/>
                  </a:lnTo>
                  <a:lnTo>
                    <a:pt x="66" y="987"/>
                  </a:lnTo>
                  <a:lnTo>
                    <a:pt x="40" y="1119"/>
                  </a:lnTo>
                  <a:lnTo>
                    <a:pt x="14" y="1264"/>
                  </a:lnTo>
                  <a:lnTo>
                    <a:pt x="1" y="1408"/>
                  </a:lnTo>
                  <a:lnTo>
                    <a:pt x="14" y="1553"/>
                  </a:lnTo>
                  <a:lnTo>
                    <a:pt x="40" y="1685"/>
                  </a:lnTo>
                  <a:lnTo>
                    <a:pt x="66" y="1816"/>
                  </a:lnTo>
                  <a:lnTo>
                    <a:pt x="119" y="1948"/>
                  </a:lnTo>
                  <a:lnTo>
                    <a:pt x="172" y="2079"/>
                  </a:lnTo>
                  <a:lnTo>
                    <a:pt x="251" y="2185"/>
                  </a:lnTo>
                  <a:lnTo>
                    <a:pt x="330" y="2290"/>
                  </a:lnTo>
                  <a:lnTo>
                    <a:pt x="422" y="2395"/>
                  </a:lnTo>
                  <a:lnTo>
                    <a:pt x="514" y="2487"/>
                  </a:lnTo>
                  <a:lnTo>
                    <a:pt x="619" y="2566"/>
                  </a:lnTo>
                  <a:lnTo>
                    <a:pt x="737" y="2632"/>
                  </a:lnTo>
                  <a:lnTo>
                    <a:pt x="856" y="2698"/>
                  </a:lnTo>
                  <a:lnTo>
                    <a:pt x="987" y="2737"/>
                  </a:lnTo>
                  <a:lnTo>
                    <a:pt x="1119" y="2777"/>
                  </a:lnTo>
                  <a:lnTo>
                    <a:pt x="1264" y="2803"/>
                  </a:lnTo>
                  <a:lnTo>
                    <a:pt x="1553" y="2803"/>
                  </a:lnTo>
                  <a:lnTo>
                    <a:pt x="1685" y="2777"/>
                  </a:lnTo>
                  <a:lnTo>
                    <a:pt x="1829" y="2737"/>
                  </a:lnTo>
                  <a:lnTo>
                    <a:pt x="1948" y="2698"/>
                  </a:lnTo>
                  <a:lnTo>
                    <a:pt x="2079" y="2632"/>
                  </a:lnTo>
                  <a:lnTo>
                    <a:pt x="2185" y="2566"/>
                  </a:lnTo>
                  <a:lnTo>
                    <a:pt x="2303" y="2487"/>
                  </a:lnTo>
                  <a:lnTo>
                    <a:pt x="2395" y="2395"/>
                  </a:lnTo>
                  <a:lnTo>
                    <a:pt x="2487" y="2290"/>
                  </a:lnTo>
                  <a:lnTo>
                    <a:pt x="2566" y="2185"/>
                  </a:lnTo>
                  <a:lnTo>
                    <a:pt x="2645" y="2079"/>
                  </a:lnTo>
                  <a:lnTo>
                    <a:pt x="2698" y="1948"/>
                  </a:lnTo>
                  <a:lnTo>
                    <a:pt x="2750" y="1816"/>
                  </a:lnTo>
                  <a:lnTo>
                    <a:pt x="2777" y="1685"/>
                  </a:lnTo>
                  <a:lnTo>
                    <a:pt x="2803" y="1553"/>
                  </a:lnTo>
                  <a:lnTo>
                    <a:pt x="2803" y="1408"/>
                  </a:lnTo>
                  <a:lnTo>
                    <a:pt x="2803" y="1264"/>
                  </a:lnTo>
                  <a:lnTo>
                    <a:pt x="2777" y="1119"/>
                  </a:lnTo>
                  <a:lnTo>
                    <a:pt x="2750" y="987"/>
                  </a:lnTo>
                  <a:lnTo>
                    <a:pt x="2698" y="856"/>
                  </a:lnTo>
                  <a:lnTo>
                    <a:pt x="2645" y="738"/>
                  </a:lnTo>
                  <a:lnTo>
                    <a:pt x="2566" y="619"/>
                  </a:lnTo>
                  <a:lnTo>
                    <a:pt x="2487" y="514"/>
                  </a:lnTo>
                  <a:lnTo>
                    <a:pt x="2395" y="409"/>
                  </a:lnTo>
                  <a:lnTo>
                    <a:pt x="2303" y="330"/>
                  </a:lnTo>
                  <a:lnTo>
                    <a:pt x="2185" y="238"/>
                  </a:lnTo>
                  <a:lnTo>
                    <a:pt x="2079" y="172"/>
                  </a:lnTo>
                  <a:lnTo>
                    <a:pt x="1948" y="119"/>
                  </a:lnTo>
                  <a:lnTo>
                    <a:pt x="1829" y="67"/>
                  </a:lnTo>
                  <a:lnTo>
                    <a:pt x="1685" y="27"/>
                  </a:lnTo>
                  <a:lnTo>
                    <a:pt x="1553" y="14"/>
                  </a:lnTo>
                  <a:lnTo>
                    <a:pt x="1408" y="1"/>
                  </a:lnTo>
                  <a:close/>
                </a:path>
              </a:pathLst>
            </a:custGeom>
            <a:solidFill>
              <a:srgbClr val="FF7F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7"/>
            <p:cNvSpPr/>
            <p:nvPr/>
          </p:nvSpPr>
          <p:spPr>
            <a:xfrm>
              <a:off x="4743793" y="2528566"/>
              <a:ext cx="114587" cy="114628"/>
            </a:xfrm>
            <a:custGeom>
              <a:avLst/>
              <a:gdLst/>
              <a:ahLst/>
              <a:cxnLst/>
              <a:rect l="l" t="t" r="r" b="b"/>
              <a:pathLst>
                <a:path w="2803" h="2804" fill="none" extrusionOk="0">
                  <a:moveTo>
                    <a:pt x="1408" y="1"/>
                  </a:moveTo>
                  <a:lnTo>
                    <a:pt x="1408" y="1"/>
                  </a:lnTo>
                  <a:lnTo>
                    <a:pt x="1264" y="14"/>
                  </a:lnTo>
                  <a:lnTo>
                    <a:pt x="1119" y="27"/>
                  </a:lnTo>
                  <a:lnTo>
                    <a:pt x="987" y="67"/>
                  </a:lnTo>
                  <a:lnTo>
                    <a:pt x="856" y="119"/>
                  </a:lnTo>
                  <a:lnTo>
                    <a:pt x="737" y="172"/>
                  </a:lnTo>
                  <a:lnTo>
                    <a:pt x="619" y="238"/>
                  </a:lnTo>
                  <a:lnTo>
                    <a:pt x="514" y="330"/>
                  </a:lnTo>
                  <a:lnTo>
                    <a:pt x="422" y="409"/>
                  </a:lnTo>
                  <a:lnTo>
                    <a:pt x="330" y="514"/>
                  </a:lnTo>
                  <a:lnTo>
                    <a:pt x="251" y="619"/>
                  </a:lnTo>
                  <a:lnTo>
                    <a:pt x="172" y="738"/>
                  </a:lnTo>
                  <a:lnTo>
                    <a:pt x="119" y="856"/>
                  </a:lnTo>
                  <a:lnTo>
                    <a:pt x="66" y="987"/>
                  </a:lnTo>
                  <a:lnTo>
                    <a:pt x="40" y="1119"/>
                  </a:lnTo>
                  <a:lnTo>
                    <a:pt x="14" y="1264"/>
                  </a:lnTo>
                  <a:lnTo>
                    <a:pt x="1" y="1408"/>
                  </a:lnTo>
                  <a:lnTo>
                    <a:pt x="1" y="1408"/>
                  </a:lnTo>
                  <a:lnTo>
                    <a:pt x="14" y="1553"/>
                  </a:lnTo>
                  <a:lnTo>
                    <a:pt x="40" y="1685"/>
                  </a:lnTo>
                  <a:lnTo>
                    <a:pt x="66" y="1816"/>
                  </a:lnTo>
                  <a:lnTo>
                    <a:pt x="119" y="1948"/>
                  </a:lnTo>
                  <a:lnTo>
                    <a:pt x="172" y="2079"/>
                  </a:lnTo>
                  <a:lnTo>
                    <a:pt x="251" y="2185"/>
                  </a:lnTo>
                  <a:lnTo>
                    <a:pt x="330" y="2290"/>
                  </a:lnTo>
                  <a:lnTo>
                    <a:pt x="422" y="2395"/>
                  </a:lnTo>
                  <a:lnTo>
                    <a:pt x="514" y="2487"/>
                  </a:lnTo>
                  <a:lnTo>
                    <a:pt x="619" y="2566"/>
                  </a:lnTo>
                  <a:lnTo>
                    <a:pt x="737" y="2632"/>
                  </a:lnTo>
                  <a:lnTo>
                    <a:pt x="856" y="2698"/>
                  </a:lnTo>
                  <a:lnTo>
                    <a:pt x="987" y="2737"/>
                  </a:lnTo>
                  <a:lnTo>
                    <a:pt x="1119" y="2777"/>
                  </a:lnTo>
                  <a:lnTo>
                    <a:pt x="1264" y="2803"/>
                  </a:lnTo>
                  <a:lnTo>
                    <a:pt x="1408" y="2803"/>
                  </a:lnTo>
                  <a:lnTo>
                    <a:pt x="1408" y="2803"/>
                  </a:lnTo>
                  <a:lnTo>
                    <a:pt x="1553" y="2803"/>
                  </a:lnTo>
                  <a:lnTo>
                    <a:pt x="1685" y="2777"/>
                  </a:lnTo>
                  <a:lnTo>
                    <a:pt x="1829" y="2737"/>
                  </a:lnTo>
                  <a:lnTo>
                    <a:pt x="1948" y="2698"/>
                  </a:lnTo>
                  <a:lnTo>
                    <a:pt x="2079" y="2632"/>
                  </a:lnTo>
                  <a:lnTo>
                    <a:pt x="2185" y="2566"/>
                  </a:lnTo>
                  <a:lnTo>
                    <a:pt x="2303" y="2487"/>
                  </a:lnTo>
                  <a:lnTo>
                    <a:pt x="2395" y="2395"/>
                  </a:lnTo>
                  <a:lnTo>
                    <a:pt x="2487" y="2290"/>
                  </a:lnTo>
                  <a:lnTo>
                    <a:pt x="2566" y="2185"/>
                  </a:lnTo>
                  <a:lnTo>
                    <a:pt x="2645" y="2079"/>
                  </a:lnTo>
                  <a:lnTo>
                    <a:pt x="2698" y="1948"/>
                  </a:lnTo>
                  <a:lnTo>
                    <a:pt x="2750" y="1816"/>
                  </a:lnTo>
                  <a:lnTo>
                    <a:pt x="2777" y="1685"/>
                  </a:lnTo>
                  <a:lnTo>
                    <a:pt x="2803" y="1553"/>
                  </a:lnTo>
                  <a:lnTo>
                    <a:pt x="2803" y="1408"/>
                  </a:lnTo>
                  <a:lnTo>
                    <a:pt x="2803" y="1408"/>
                  </a:lnTo>
                  <a:lnTo>
                    <a:pt x="2803" y="1264"/>
                  </a:lnTo>
                  <a:lnTo>
                    <a:pt x="2777" y="1119"/>
                  </a:lnTo>
                  <a:lnTo>
                    <a:pt x="2750" y="987"/>
                  </a:lnTo>
                  <a:lnTo>
                    <a:pt x="2698" y="856"/>
                  </a:lnTo>
                  <a:lnTo>
                    <a:pt x="2645" y="738"/>
                  </a:lnTo>
                  <a:lnTo>
                    <a:pt x="2566" y="619"/>
                  </a:lnTo>
                  <a:lnTo>
                    <a:pt x="2487" y="514"/>
                  </a:lnTo>
                  <a:lnTo>
                    <a:pt x="2395" y="409"/>
                  </a:lnTo>
                  <a:lnTo>
                    <a:pt x="2303" y="330"/>
                  </a:lnTo>
                  <a:lnTo>
                    <a:pt x="2185" y="238"/>
                  </a:lnTo>
                  <a:lnTo>
                    <a:pt x="2079" y="172"/>
                  </a:lnTo>
                  <a:lnTo>
                    <a:pt x="1948" y="119"/>
                  </a:lnTo>
                  <a:lnTo>
                    <a:pt x="1829" y="67"/>
                  </a:lnTo>
                  <a:lnTo>
                    <a:pt x="1685" y="27"/>
                  </a:lnTo>
                  <a:lnTo>
                    <a:pt x="1553" y="14"/>
                  </a:lnTo>
                  <a:lnTo>
                    <a:pt x="140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7"/>
            <p:cNvSpPr/>
            <p:nvPr/>
          </p:nvSpPr>
          <p:spPr>
            <a:xfrm>
              <a:off x="3811773" y="3760732"/>
              <a:ext cx="1361263" cy="218381"/>
            </a:xfrm>
            <a:custGeom>
              <a:avLst/>
              <a:gdLst/>
              <a:ahLst/>
              <a:cxnLst/>
              <a:rect l="l" t="t" r="r" b="b"/>
              <a:pathLst>
                <a:path w="33299" h="5342" extrusionOk="0">
                  <a:moveTo>
                    <a:pt x="17577" y="0"/>
                  </a:moveTo>
                  <a:lnTo>
                    <a:pt x="16274" y="27"/>
                  </a:lnTo>
                  <a:lnTo>
                    <a:pt x="14985" y="66"/>
                  </a:lnTo>
                  <a:lnTo>
                    <a:pt x="13735" y="132"/>
                  </a:lnTo>
                  <a:lnTo>
                    <a:pt x="12512" y="211"/>
                  </a:lnTo>
                  <a:lnTo>
                    <a:pt x="11328" y="303"/>
                  </a:lnTo>
                  <a:lnTo>
                    <a:pt x="10183" y="408"/>
                  </a:lnTo>
                  <a:lnTo>
                    <a:pt x="9078" y="527"/>
                  </a:lnTo>
                  <a:lnTo>
                    <a:pt x="8025" y="658"/>
                  </a:lnTo>
                  <a:lnTo>
                    <a:pt x="7026" y="790"/>
                  </a:lnTo>
                  <a:lnTo>
                    <a:pt x="6091" y="921"/>
                  </a:lnTo>
                  <a:lnTo>
                    <a:pt x="5210" y="1053"/>
                  </a:lnTo>
                  <a:lnTo>
                    <a:pt x="4394" y="1198"/>
                  </a:lnTo>
                  <a:lnTo>
                    <a:pt x="3644" y="1316"/>
                  </a:lnTo>
                  <a:lnTo>
                    <a:pt x="2368" y="1566"/>
                  </a:lnTo>
                  <a:lnTo>
                    <a:pt x="1421" y="1750"/>
                  </a:lnTo>
                  <a:lnTo>
                    <a:pt x="632" y="1934"/>
                  </a:lnTo>
                  <a:lnTo>
                    <a:pt x="0" y="5342"/>
                  </a:lnTo>
                  <a:lnTo>
                    <a:pt x="1026" y="5144"/>
                  </a:lnTo>
                  <a:lnTo>
                    <a:pt x="2039" y="4973"/>
                  </a:lnTo>
                  <a:lnTo>
                    <a:pt x="3039" y="4802"/>
                  </a:lnTo>
                  <a:lnTo>
                    <a:pt x="4026" y="4644"/>
                  </a:lnTo>
                  <a:lnTo>
                    <a:pt x="4999" y="4500"/>
                  </a:lnTo>
                  <a:lnTo>
                    <a:pt x="5947" y="4368"/>
                  </a:lnTo>
                  <a:lnTo>
                    <a:pt x="6881" y="4250"/>
                  </a:lnTo>
                  <a:lnTo>
                    <a:pt x="7802" y="4131"/>
                  </a:lnTo>
                  <a:lnTo>
                    <a:pt x="8696" y="4026"/>
                  </a:lnTo>
                  <a:lnTo>
                    <a:pt x="9578" y="3934"/>
                  </a:lnTo>
                  <a:lnTo>
                    <a:pt x="11301" y="3776"/>
                  </a:lnTo>
                  <a:lnTo>
                    <a:pt x="12959" y="3658"/>
                  </a:lnTo>
                  <a:lnTo>
                    <a:pt x="14551" y="3566"/>
                  </a:lnTo>
                  <a:lnTo>
                    <a:pt x="16090" y="3513"/>
                  </a:lnTo>
                  <a:lnTo>
                    <a:pt x="17550" y="3474"/>
                  </a:lnTo>
                  <a:lnTo>
                    <a:pt x="18945" y="3474"/>
                  </a:lnTo>
                  <a:lnTo>
                    <a:pt x="20274" y="3487"/>
                  </a:lnTo>
                  <a:lnTo>
                    <a:pt x="21550" y="3526"/>
                  </a:lnTo>
                  <a:lnTo>
                    <a:pt x="22747" y="3592"/>
                  </a:lnTo>
                  <a:lnTo>
                    <a:pt x="23892" y="3658"/>
                  </a:lnTo>
                  <a:lnTo>
                    <a:pt x="24970" y="3750"/>
                  </a:lnTo>
                  <a:lnTo>
                    <a:pt x="25970" y="3855"/>
                  </a:lnTo>
                  <a:lnTo>
                    <a:pt x="26917" y="3973"/>
                  </a:lnTo>
                  <a:lnTo>
                    <a:pt x="27799" y="4092"/>
                  </a:lnTo>
                  <a:lnTo>
                    <a:pt x="28615" y="4210"/>
                  </a:lnTo>
                  <a:lnTo>
                    <a:pt x="29364" y="4342"/>
                  </a:lnTo>
                  <a:lnTo>
                    <a:pt x="30049" y="4473"/>
                  </a:lnTo>
                  <a:lnTo>
                    <a:pt x="30667" y="4605"/>
                  </a:lnTo>
                  <a:lnTo>
                    <a:pt x="31219" y="4723"/>
                  </a:lnTo>
                  <a:lnTo>
                    <a:pt x="31706" y="4842"/>
                  </a:lnTo>
                  <a:lnTo>
                    <a:pt x="32127" y="4960"/>
                  </a:lnTo>
                  <a:lnTo>
                    <a:pt x="32785" y="5144"/>
                  </a:lnTo>
                  <a:lnTo>
                    <a:pt x="33167" y="5263"/>
                  </a:lnTo>
                  <a:lnTo>
                    <a:pt x="33298" y="5315"/>
                  </a:lnTo>
                  <a:lnTo>
                    <a:pt x="33298" y="5118"/>
                  </a:lnTo>
                  <a:lnTo>
                    <a:pt x="33272" y="4894"/>
                  </a:lnTo>
                  <a:lnTo>
                    <a:pt x="33232" y="4644"/>
                  </a:lnTo>
                  <a:lnTo>
                    <a:pt x="33180" y="4381"/>
                  </a:lnTo>
                  <a:lnTo>
                    <a:pt x="33048" y="3816"/>
                  </a:lnTo>
                  <a:lnTo>
                    <a:pt x="32890" y="3263"/>
                  </a:lnTo>
                  <a:lnTo>
                    <a:pt x="32746" y="2750"/>
                  </a:lnTo>
                  <a:lnTo>
                    <a:pt x="32601" y="2329"/>
                  </a:lnTo>
                  <a:lnTo>
                    <a:pt x="32482" y="1934"/>
                  </a:lnTo>
                  <a:lnTo>
                    <a:pt x="31825" y="1737"/>
                  </a:lnTo>
                  <a:lnTo>
                    <a:pt x="31167" y="1553"/>
                  </a:lnTo>
                  <a:lnTo>
                    <a:pt x="30496" y="1382"/>
                  </a:lnTo>
                  <a:lnTo>
                    <a:pt x="29825" y="1211"/>
                  </a:lnTo>
                  <a:lnTo>
                    <a:pt x="29154" y="1066"/>
                  </a:lnTo>
                  <a:lnTo>
                    <a:pt x="28470" y="934"/>
                  </a:lnTo>
                  <a:lnTo>
                    <a:pt x="27786" y="803"/>
                  </a:lnTo>
                  <a:lnTo>
                    <a:pt x="27102" y="684"/>
                  </a:lnTo>
                  <a:lnTo>
                    <a:pt x="26418" y="579"/>
                  </a:lnTo>
                  <a:lnTo>
                    <a:pt x="25733" y="487"/>
                  </a:lnTo>
                  <a:lnTo>
                    <a:pt x="25049" y="395"/>
                  </a:lnTo>
                  <a:lnTo>
                    <a:pt x="24365" y="316"/>
                  </a:lnTo>
                  <a:lnTo>
                    <a:pt x="23681" y="250"/>
                  </a:lnTo>
                  <a:lnTo>
                    <a:pt x="22984" y="198"/>
                  </a:lnTo>
                  <a:lnTo>
                    <a:pt x="22300" y="145"/>
                  </a:lnTo>
                  <a:lnTo>
                    <a:pt x="21616" y="106"/>
                  </a:lnTo>
                  <a:lnTo>
                    <a:pt x="20260" y="40"/>
                  </a:lnTo>
                  <a:lnTo>
                    <a:pt x="18919" y="13"/>
                  </a:lnTo>
                  <a:lnTo>
                    <a:pt x="17577" y="0"/>
                  </a:lnTo>
                  <a:close/>
                </a:path>
              </a:pathLst>
            </a:custGeom>
            <a:solidFill>
              <a:srgbClr val="614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7"/>
            <p:cNvSpPr/>
            <p:nvPr/>
          </p:nvSpPr>
          <p:spPr>
            <a:xfrm>
              <a:off x="3794563" y="3972613"/>
              <a:ext cx="1418250" cy="241519"/>
            </a:xfrm>
            <a:custGeom>
              <a:avLst/>
              <a:gdLst/>
              <a:ahLst/>
              <a:cxnLst/>
              <a:rect l="l" t="t" r="r" b="b"/>
              <a:pathLst>
                <a:path w="34693" h="5908" extrusionOk="0">
                  <a:moveTo>
                    <a:pt x="19116" y="1"/>
                  </a:moveTo>
                  <a:lnTo>
                    <a:pt x="17892" y="14"/>
                  </a:lnTo>
                  <a:lnTo>
                    <a:pt x="16669" y="27"/>
                  </a:lnTo>
                  <a:lnTo>
                    <a:pt x="15472" y="80"/>
                  </a:lnTo>
                  <a:lnTo>
                    <a:pt x="14301" y="132"/>
                  </a:lnTo>
                  <a:lnTo>
                    <a:pt x="13156" y="198"/>
                  </a:lnTo>
                  <a:lnTo>
                    <a:pt x="12038" y="290"/>
                  </a:lnTo>
                  <a:lnTo>
                    <a:pt x="10946" y="382"/>
                  </a:lnTo>
                  <a:lnTo>
                    <a:pt x="9894" y="488"/>
                  </a:lnTo>
                  <a:lnTo>
                    <a:pt x="8881" y="593"/>
                  </a:lnTo>
                  <a:lnTo>
                    <a:pt x="7907" y="711"/>
                  </a:lnTo>
                  <a:lnTo>
                    <a:pt x="6973" y="830"/>
                  </a:lnTo>
                  <a:lnTo>
                    <a:pt x="6091" y="961"/>
                  </a:lnTo>
                  <a:lnTo>
                    <a:pt x="4460" y="1211"/>
                  </a:lnTo>
                  <a:lnTo>
                    <a:pt x="3052" y="1448"/>
                  </a:lnTo>
                  <a:lnTo>
                    <a:pt x="1882" y="1658"/>
                  </a:lnTo>
                  <a:lnTo>
                    <a:pt x="974" y="1843"/>
                  </a:lnTo>
                  <a:lnTo>
                    <a:pt x="868" y="1869"/>
                  </a:lnTo>
                  <a:lnTo>
                    <a:pt x="763" y="1908"/>
                  </a:lnTo>
                  <a:lnTo>
                    <a:pt x="671" y="1948"/>
                  </a:lnTo>
                  <a:lnTo>
                    <a:pt x="579" y="2001"/>
                  </a:lnTo>
                  <a:lnTo>
                    <a:pt x="500" y="2053"/>
                  </a:lnTo>
                  <a:lnTo>
                    <a:pt x="421" y="2119"/>
                  </a:lnTo>
                  <a:lnTo>
                    <a:pt x="342" y="2198"/>
                  </a:lnTo>
                  <a:lnTo>
                    <a:pt x="276" y="2277"/>
                  </a:lnTo>
                  <a:lnTo>
                    <a:pt x="211" y="2356"/>
                  </a:lnTo>
                  <a:lnTo>
                    <a:pt x="158" y="2448"/>
                  </a:lnTo>
                  <a:lnTo>
                    <a:pt x="105" y="2527"/>
                  </a:lnTo>
                  <a:lnTo>
                    <a:pt x="79" y="2632"/>
                  </a:lnTo>
                  <a:lnTo>
                    <a:pt x="40" y="2724"/>
                  </a:lnTo>
                  <a:lnTo>
                    <a:pt x="13" y="2829"/>
                  </a:lnTo>
                  <a:lnTo>
                    <a:pt x="0" y="2935"/>
                  </a:lnTo>
                  <a:lnTo>
                    <a:pt x="0" y="3040"/>
                  </a:lnTo>
                  <a:lnTo>
                    <a:pt x="0" y="5908"/>
                  </a:lnTo>
                  <a:lnTo>
                    <a:pt x="1092" y="5711"/>
                  </a:lnTo>
                  <a:lnTo>
                    <a:pt x="2171" y="5526"/>
                  </a:lnTo>
                  <a:lnTo>
                    <a:pt x="3237" y="5342"/>
                  </a:lnTo>
                  <a:lnTo>
                    <a:pt x="4276" y="5171"/>
                  </a:lnTo>
                  <a:lnTo>
                    <a:pt x="5302" y="5026"/>
                  </a:lnTo>
                  <a:lnTo>
                    <a:pt x="6302" y="4882"/>
                  </a:lnTo>
                  <a:lnTo>
                    <a:pt x="7289" y="4750"/>
                  </a:lnTo>
                  <a:lnTo>
                    <a:pt x="8262" y="4632"/>
                  </a:lnTo>
                  <a:lnTo>
                    <a:pt x="9209" y="4527"/>
                  </a:lnTo>
                  <a:lnTo>
                    <a:pt x="10144" y="4421"/>
                  </a:lnTo>
                  <a:lnTo>
                    <a:pt x="11064" y="4329"/>
                  </a:lnTo>
                  <a:lnTo>
                    <a:pt x="11959" y="4250"/>
                  </a:lnTo>
                  <a:lnTo>
                    <a:pt x="13709" y="4132"/>
                  </a:lnTo>
                  <a:lnTo>
                    <a:pt x="15366" y="4027"/>
                  </a:lnTo>
                  <a:lnTo>
                    <a:pt x="16971" y="3974"/>
                  </a:lnTo>
                  <a:lnTo>
                    <a:pt x="18498" y="3934"/>
                  </a:lnTo>
                  <a:lnTo>
                    <a:pt x="19958" y="3934"/>
                  </a:lnTo>
                  <a:lnTo>
                    <a:pt x="21339" y="3948"/>
                  </a:lnTo>
                  <a:lnTo>
                    <a:pt x="22655" y="4000"/>
                  </a:lnTo>
                  <a:lnTo>
                    <a:pt x="23905" y="4066"/>
                  </a:lnTo>
                  <a:lnTo>
                    <a:pt x="25089" y="4145"/>
                  </a:lnTo>
                  <a:lnTo>
                    <a:pt x="26194" y="4237"/>
                  </a:lnTo>
                  <a:lnTo>
                    <a:pt x="27233" y="4355"/>
                  </a:lnTo>
                  <a:lnTo>
                    <a:pt x="28194" y="4474"/>
                  </a:lnTo>
                  <a:lnTo>
                    <a:pt x="29101" y="4605"/>
                  </a:lnTo>
                  <a:lnTo>
                    <a:pt x="29930" y="4737"/>
                  </a:lnTo>
                  <a:lnTo>
                    <a:pt x="30693" y="4869"/>
                  </a:lnTo>
                  <a:lnTo>
                    <a:pt x="31391" y="5013"/>
                  </a:lnTo>
                  <a:lnTo>
                    <a:pt x="32022" y="5158"/>
                  </a:lnTo>
                  <a:lnTo>
                    <a:pt x="32588" y="5290"/>
                  </a:lnTo>
                  <a:lnTo>
                    <a:pt x="33074" y="5408"/>
                  </a:lnTo>
                  <a:lnTo>
                    <a:pt x="33509" y="5526"/>
                  </a:lnTo>
                  <a:lnTo>
                    <a:pt x="34166" y="5724"/>
                  </a:lnTo>
                  <a:lnTo>
                    <a:pt x="34561" y="5868"/>
                  </a:lnTo>
                  <a:lnTo>
                    <a:pt x="34693" y="5908"/>
                  </a:lnTo>
                  <a:lnTo>
                    <a:pt x="34206" y="2053"/>
                  </a:lnTo>
                  <a:lnTo>
                    <a:pt x="33601" y="1882"/>
                  </a:lnTo>
                  <a:lnTo>
                    <a:pt x="32996" y="1698"/>
                  </a:lnTo>
                  <a:lnTo>
                    <a:pt x="32377" y="1540"/>
                  </a:lnTo>
                  <a:lnTo>
                    <a:pt x="31759" y="1382"/>
                  </a:lnTo>
                  <a:lnTo>
                    <a:pt x="31141" y="1238"/>
                  </a:lnTo>
                  <a:lnTo>
                    <a:pt x="30509" y="1106"/>
                  </a:lnTo>
                  <a:lnTo>
                    <a:pt x="29878" y="988"/>
                  </a:lnTo>
                  <a:lnTo>
                    <a:pt x="29259" y="869"/>
                  </a:lnTo>
                  <a:lnTo>
                    <a:pt x="28615" y="751"/>
                  </a:lnTo>
                  <a:lnTo>
                    <a:pt x="27983" y="659"/>
                  </a:lnTo>
                  <a:lnTo>
                    <a:pt x="27352" y="567"/>
                  </a:lnTo>
                  <a:lnTo>
                    <a:pt x="26720" y="474"/>
                  </a:lnTo>
                  <a:lnTo>
                    <a:pt x="25444" y="330"/>
                  </a:lnTo>
                  <a:lnTo>
                    <a:pt x="24168" y="211"/>
                  </a:lnTo>
                  <a:lnTo>
                    <a:pt x="22892" y="132"/>
                  </a:lnTo>
                  <a:lnTo>
                    <a:pt x="21629" y="67"/>
                  </a:lnTo>
                  <a:lnTo>
                    <a:pt x="20366" y="27"/>
                  </a:lnTo>
                  <a:lnTo>
                    <a:pt x="19116" y="1"/>
                  </a:lnTo>
                  <a:close/>
                </a:path>
              </a:pathLst>
            </a:custGeom>
            <a:solidFill>
              <a:srgbClr val="614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7"/>
            <p:cNvSpPr/>
            <p:nvPr/>
          </p:nvSpPr>
          <p:spPr>
            <a:xfrm>
              <a:off x="4902448" y="1243706"/>
              <a:ext cx="465787" cy="843354"/>
            </a:xfrm>
            <a:custGeom>
              <a:avLst/>
              <a:gdLst/>
              <a:ahLst/>
              <a:cxnLst/>
              <a:rect l="l" t="t" r="r" b="b"/>
              <a:pathLst>
                <a:path w="11394" h="20630" extrusionOk="0">
                  <a:moveTo>
                    <a:pt x="4882" y="1"/>
                  </a:moveTo>
                  <a:lnTo>
                    <a:pt x="4882" y="540"/>
                  </a:lnTo>
                  <a:lnTo>
                    <a:pt x="1" y="12486"/>
                  </a:lnTo>
                  <a:lnTo>
                    <a:pt x="5421" y="13565"/>
                  </a:lnTo>
                  <a:lnTo>
                    <a:pt x="2171" y="20630"/>
                  </a:lnTo>
                  <a:lnTo>
                    <a:pt x="9762" y="12486"/>
                  </a:lnTo>
                  <a:lnTo>
                    <a:pt x="3803" y="9763"/>
                  </a:lnTo>
                  <a:lnTo>
                    <a:pt x="11394" y="3250"/>
                  </a:lnTo>
                  <a:lnTo>
                    <a:pt x="48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7"/>
            <p:cNvSpPr/>
            <p:nvPr/>
          </p:nvSpPr>
          <p:spPr>
            <a:xfrm>
              <a:off x="4902448" y="1243706"/>
              <a:ext cx="465787" cy="843354"/>
            </a:xfrm>
            <a:custGeom>
              <a:avLst/>
              <a:gdLst/>
              <a:ahLst/>
              <a:cxnLst/>
              <a:rect l="l" t="t" r="r" b="b"/>
              <a:pathLst>
                <a:path w="11394" h="20630" fill="none" extrusionOk="0">
                  <a:moveTo>
                    <a:pt x="4882" y="1"/>
                  </a:moveTo>
                  <a:lnTo>
                    <a:pt x="11394" y="3250"/>
                  </a:lnTo>
                  <a:lnTo>
                    <a:pt x="3803" y="9763"/>
                  </a:lnTo>
                  <a:lnTo>
                    <a:pt x="9762" y="12486"/>
                  </a:lnTo>
                  <a:lnTo>
                    <a:pt x="2171" y="20630"/>
                  </a:lnTo>
                  <a:lnTo>
                    <a:pt x="5421" y="13565"/>
                  </a:lnTo>
                  <a:lnTo>
                    <a:pt x="1" y="12486"/>
                  </a:lnTo>
                  <a:lnTo>
                    <a:pt x="4882" y="5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7"/>
            <p:cNvSpPr/>
            <p:nvPr/>
          </p:nvSpPr>
          <p:spPr>
            <a:xfrm>
              <a:off x="3688036" y="1099083"/>
              <a:ext cx="514720" cy="769648"/>
            </a:xfrm>
            <a:custGeom>
              <a:avLst/>
              <a:gdLst/>
              <a:ahLst/>
              <a:cxnLst/>
              <a:rect l="l" t="t" r="r" b="b"/>
              <a:pathLst>
                <a:path w="12591" h="18827" extrusionOk="0">
                  <a:moveTo>
                    <a:pt x="6907" y="0"/>
                  </a:moveTo>
                  <a:lnTo>
                    <a:pt x="0" y="2263"/>
                  </a:lnTo>
                  <a:lnTo>
                    <a:pt x="382" y="2658"/>
                  </a:lnTo>
                  <a:lnTo>
                    <a:pt x="5315" y="14577"/>
                  </a:lnTo>
                  <a:lnTo>
                    <a:pt x="9933" y="11525"/>
                  </a:lnTo>
                  <a:lnTo>
                    <a:pt x="12590" y="18826"/>
                  </a:lnTo>
                  <a:lnTo>
                    <a:pt x="12248" y="7696"/>
                  </a:lnTo>
                  <a:lnTo>
                    <a:pt x="6104" y="9972"/>
                  </a:lnTo>
                  <a:lnTo>
                    <a:pt x="69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7"/>
            <p:cNvSpPr/>
            <p:nvPr/>
          </p:nvSpPr>
          <p:spPr>
            <a:xfrm>
              <a:off x="3497732" y="1930527"/>
              <a:ext cx="395350" cy="310892"/>
            </a:xfrm>
            <a:custGeom>
              <a:avLst/>
              <a:gdLst/>
              <a:ahLst/>
              <a:cxnLst/>
              <a:rect l="l" t="t" r="r" b="b"/>
              <a:pathLst>
                <a:path w="9671" h="7605" extrusionOk="0">
                  <a:moveTo>
                    <a:pt x="2763" y="1"/>
                  </a:moveTo>
                  <a:lnTo>
                    <a:pt x="0" y="2632"/>
                  </a:lnTo>
                  <a:lnTo>
                    <a:pt x="277" y="2724"/>
                  </a:lnTo>
                  <a:lnTo>
                    <a:pt x="5276" y="7237"/>
                  </a:lnTo>
                  <a:lnTo>
                    <a:pt x="6776" y="4763"/>
                  </a:lnTo>
                  <a:lnTo>
                    <a:pt x="9670" y="7605"/>
                  </a:lnTo>
                  <a:lnTo>
                    <a:pt x="9670" y="7605"/>
                  </a:lnTo>
                  <a:lnTo>
                    <a:pt x="7013" y="2435"/>
                  </a:lnTo>
                  <a:lnTo>
                    <a:pt x="4618" y="4895"/>
                  </a:lnTo>
                  <a:lnTo>
                    <a:pt x="27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5272470" y="1984304"/>
              <a:ext cx="382964" cy="313059"/>
            </a:xfrm>
            <a:custGeom>
              <a:avLst/>
              <a:gdLst/>
              <a:ahLst/>
              <a:cxnLst/>
              <a:rect l="l" t="t" r="r" b="b"/>
              <a:pathLst>
                <a:path w="9368" h="7658" extrusionOk="0">
                  <a:moveTo>
                    <a:pt x="7710" y="1"/>
                  </a:moveTo>
                  <a:lnTo>
                    <a:pt x="7539" y="225"/>
                  </a:lnTo>
                  <a:lnTo>
                    <a:pt x="1698" y="3593"/>
                  </a:lnTo>
                  <a:lnTo>
                    <a:pt x="3592" y="5777"/>
                  </a:lnTo>
                  <a:lnTo>
                    <a:pt x="1" y="7658"/>
                  </a:lnTo>
                  <a:lnTo>
                    <a:pt x="5737" y="6724"/>
                  </a:lnTo>
                  <a:lnTo>
                    <a:pt x="4145" y="3685"/>
                  </a:lnTo>
                  <a:lnTo>
                    <a:pt x="9368" y="3422"/>
                  </a:lnTo>
                  <a:lnTo>
                    <a:pt x="7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7"/>
            <p:cNvSpPr/>
            <p:nvPr/>
          </p:nvSpPr>
          <p:spPr>
            <a:xfrm>
              <a:off x="4517932" y="1433553"/>
              <a:ext cx="209224" cy="444284"/>
            </a:xfrm>
            <a:custGeom>
              <a:avLst/>
              <a:gdLst/>
              <a:ahLst/>
              <a:cxnLst/>
              <a:rect l="l" t="t" r="r" b="b"/>
              <a:pathLst>
                <a:path w="5118" h="10868" extrusionOk="0">
                  <a:moveTo>
                    <a:pt x="1487" y="1"/>
                  </a:moveTo>
                  <a:lnTo>
                    <a:pt x="1526" y="277"/>
                  </a:lnTo>
                  <a:lnTo>
                    <a:pt x="0" y="6842"/>
                  </a:lnTo>
                  <a:lnTo>
                    <a:pt x="2881" y="6961"/>
                  </a:lnTo>
                  <a:lnTo>
                    <a:pt x="1789" y="10868"/>
                  </a:lnTo>
                  <a:lnTo>
                    <a:pt x="5039" y="6040"/>
                  </a:lnTo>
                  <a:lnTo>
                    <a:pt x="1737" y="5132"/>
                  </a:lnTo>
                  <a:lnTo>
                    <a:pt x="5118" y="1146"/>
                  </a:lnTo>
                  <a:lnTo>
                    <a:pt x="14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7"/>
            <p:cNvSpPr/>
            <p:nvPr/>
          </p:nvSpPr>
          <p:spPr>
            <a:xfrm>
              <a:off x="4397990" y="2369910"/>
              <a:ext cx="254437" cy="254437"/>
            </a:xfrm>
            <a:custGeom>
              <a:avLst/>
              <a:gdLst/>
              <a:ahLst/>
              <a:cxnLst/>
              <a:rect l="l" t="t" r="r" b="b"/>
              <a:pathLst>
                <a:path w="6224" h="6224" extrusionOk="0">
                  <a:moveTo>
                    <a:pt x="3105" y="251"/>
                  </a:moveTo>
                  <a:lnTo>
                    <a:pt x="3408" y="277"/>
                  </a:lnTo>
                  <a:lnTo>
                    <a:pt x="3684" y="316"/>
                  </a:lnTo>
                  <a:lnTo>
                    <a:pt x="3960" y="382"/>
                  </a:lnTo>
                  <a:lnTo>
                    <a:pt x="4223" y="487"/>
                  </a:lnTo>
                  <a:lnTo>
                    <a:pt x="4473" y="606"/>
                  </a:lnTo>
                  <a:lnTo>
                    <a:pt x="4710" y="751"/>
                  </a:lnTo>
                  <a:lnTo>
                    <a:pt x="4934" y="908"/>
                  </a:lnTo>
                  <a:lnTo>
                    <a:pt x="5131" y="1093"/>
                  </a:lnTo>
                  <a:lnTo>
                    <a:pt x="5315" y="1303"/>
                  </a:lnTo>
                  <a:lnTo>
                    <a:pt x="5486" y="1514"/>
                  </a:lnTo>
                  <a:lnTo>
                    <a:pt x="5631" y="1750"/>
                  </a:lnTo>
                  <a:lnTo>
                    <a:pt x="5749" y="2000"/>
                  </a:lnTo>
                  <a:lnTo>
                    <a:pt x="5842" y="2264"/>
                  </a:lnTo>
                  <a:lnTo>
                    <a:pt x="5907" y="2540"/>
                  </a:lnTo>
                  <a:lnTo>
                    <a:pt x="5960" y="2829"/>
                  </a:lnTo>
                  <a:lnTo>
                    <a:pt x="5973" y="3119"/>
                  </a:lnTo>
                  <a:lnTo>
                    <a:pt x="5960" y="3408"/>
                  </a:lnTo>
                  <a:lnTo>
                    <a:pt x="5907" y="3698"/>
                  </a:lnTo>
                  <a:lnTo>
                    <a:pt x="5842" y="3961"/>
                  </a:lnTo>
                  <a:lnTo>
                    <a:pt x="5749" y="4224"/>
                  </a:lnTo>
                  <a:lnTo>
                    <a:pt x="5631" y="4474"/>
                  </a:lnTo>
                  <a:lnTo>
                    <a:pt x="5486" y="4711"/>
                  </a:lnTo>
                  <a:lnTo>
                    <a:pt x="5315" y="4934"/>
                  </a:lnTo>
                  <a:lnTo>
                    <a:pt x="5131" y="5145"/>
                  </a:lnTo>
                  <a:lnTo>
                    <a:pt x="4934" y="5329"/>
                  </a:lnTo>
                  <a:lnTo>
                    <a:pt x="4710" y="5487"/>
                  </a:lnTo>
                  <a:lnTo>
                    <a:pt x="4473" y="5632"/>
                  </a:lnTo>
                  <a:lnTo>
                    <a:pt x="4223" y="5750"/>
                  </a:lnTo>
                  <a:lnTo>
                    <a:pt x="3960" y="5842"/>
                  </a:lnTo>
                  <a:lnTo>
                    <a:pt x="3684" y="5921"/>
                  </a:lnTo>
                  <a:lnTo>
                    <a:pt x="3408" y="5960"/>
                  </a:lnTo>
                  <a:lnTo>
                    <a:pt x="3105" y="5974"/>
                  </a:lnTo>
                  <a:lnTo>
                    <a:pt x="2816" y="5960"/>
                  </a:lnTo>
                  <a:lnTo>
                    <a:pt x="2539" y="5921"/>
                  </a:lnTo>
                  <a:lnTo>
                    <a:pt x="2263" y="5842"/>
                  </a:lnTo>
                  <a:lnTo>
                    <a:pt x="2000" y="5750"/>
                  </a:lnTo>
                  <a:lnTo>
                    <a:pt x="1750" y="5632"/>
                  </a:lnTo>
                  <a:lnTo>
                    <a:pt x="1513" y="5487"/>
                  </a:lnTo>
                  <a:lnTo>
                    <a:pt x="1290" y="5329"/>
                  </a:lnTo>
                  <a:lnTo>
                    <a:pt x="1092" y="5145"/>
                  </a:lnTo>
                  <a:lnTo>
                    <a:pt x="908" y="4934"/>
                  </a:lnTo>
                  <a:lnTo>
                    <a:pt x="737" y="4711"/>
                  </a:lnTo>
                  <a:lnTo>
                    <a:pt x="592" y="4474"/>
                  </a:lnTo>
                  <a:lnTo>
                    <a:pt x="474" y="4224"/>
                  </a:lnTo>
                  <a:lnTo>
                    <a:pt x="382" y="3961"/>
                  </a:lnTo>
                  <a:lnTo>
                    <a:pt x="303" y="3698"/>
                  </a:lnTo>
                  <a:lnTo>
                    <a:pt x="263" y="3408"/>
                  </a:lnTo>
                  <a:lnTo>
                    <a:pt x="250" y="3119"/>
                  </a:lnTo>
                  <a:lnTo>
                    <a:pt x="263" y="2829"/>
                  </a:lnTo>
                  <a:lnTo>
                    <a:pt x="303" y="2540"/>
                  </a:lnTo>
                  <a:lnTo>
                    <a:pt x="382" y="2264"/>
                  </a:lnTo>
                  <a:lnTo>
                    <a:pt x="474" y="2000"/>
                  </a:lnTo>
                  <a:lnTo>
                    <a:pt x="592" y="1750"/>
                  </a:lnTo>
                  <a:lnTo>
                    <a:pt x="737" y="1514"/>
                  </a:lnTo>
                  <a:lnTo>
                    <a:pt x="908" y="1303"/>
                  </a:lnTo>
                  <a:lnTo>
                    <a:pt x="1092" y="1093"/>
                  </a:lnTo>
                  <a:lnTo>
                    <a:pt x="1290" y="908"/>
                  </a:lnTo>
                  <a:lnTo>
                    <a:pt x="1513" y="751"/>
                  </a:lnTo>
                  <a:lnTo>
                    <a:pt x="1750" y="606"/>
                  </a:lnTo>
                  <a:lnTo>
                    <a:pt x="2000" y="487"/>
                  </a:lnTo>
                  <a:lnTo>
                    <a:pt x="2263" y="382"/>
                  </a:lnTo>
                  <a:lnTo>
                    <a:pt x="2539" y="316"/>
                  </a:lnTo>
                  <a:lnTo>
                    <a:pt x="2816" y="277"/>
                  </a:lnTo>
                  <a:lnTo>
                    <a:pt x="3105" y="251"/>
                  </a:lnTo>
                  <a:close/>
                  <a:moveTo>
                    <a:pt x="3105" y="1"/>
                  </a:moveTo>
                  <a:lnTo>
                    <a:pt x="2947" y="14"/>
                  </a:lnTo>
                  <a:lnTo>
                    <a:pt x="2789" y="27"/>
                  </a:lnTo>
                  <a:lnTo>
                    <a:pt x="2645" y="40"/>
                  </a:lnTo>
                  <a:lnTo>
                    <a:pt x="2487" y="67"/>
                  </a:lnTo>
                  <a:lnTo>
                    <a:pt x="2184" y="145"/>
                  </a:lnTo>
                  <a:lnTo>
                    <a:pt x="1908" y="251"/>
                  </a:lnTo>
                  <a:lnTo>
                    <a:pt x="1632" y="382"/>
                  </a:lnTo>
                  <a:lnTo>
                    <a:pt x="1369" y="540"/>
                  </a:lnTo>
                  <a:lnTo>
                    <a:pt x="1132" y="724"/>
                  </a:lnTo>
                  <a:lnTo>
                    <a:pt x="908" y="922"/>
                  </a:lnTo>
                  <a:lnTo>
                    <a:pt x="711" y="1145"/>
                  </a:lnTo>
                  <a:lnTo>
                    <a:pt x="540" y="1382"/>
                  </a:lnTo>
                  <a:lnTo>
                    <a:pt x="382" y="1632"/>
                  </a:lnTo>
                  <a:lnTo>
                    <a:pt x="250" y="1908"/>
                  </a:lnTo>
                  <a:lnTo>
                    <a:pt x="145" y="2198"/>
                  </a:lnTo>
                  <a:lnTo>
                    <a:pt x="66" y="2487"/>
                  </a:lnTo>
                  <a:lnTo>
                    <a:pt x="40" y="2645"/>
                  </a:lnTo>
                  <a:lnTo>
                    <a:pt x="13" y="2803"/>
                  </a:lnTo>
                  <a:lnTo>
                    <a:pt x="0" y="2961"/>
                  </a:lnTo>
                  <a:lnTo>
                    <a:pt x="0" y="3119"/>
                  </a:lnTo>
                  <a:lnTo>
                    <a:pt x="0" y="3277"/>
                  </a:lnTo>
                  <a:lnTo>
                    <a:pt x="13" y="3434"/>
                  </a:lnTo>
                  <a:lnTo>
                    <a:pt x="40" y="3592"/>
                  </a:lnTo>
                  <a:lnTo>
                    <a:pt x="66" y="3737"/>
                  </a:lnTo>
                  <a:lnTo>
                    <a:pt x="145" y="4040"/>
                  </a:lnTo>
                  <a:lnTo>
                    <a:pt x="250" y="4329"/>
                  </a:lnTo>
                  <a:lnTo>
                    <a:pt x="382" y="4592"/>
                  </a:lnTo>
                  <a:lnTo>
                    <a:pt x="540" y="4855"/>
                  </a:lnTo>
                  <a:lnTo>
                    <a:pt x="711" y="5092"/>
                  </a:lnTo>
                  <a:lnTo>
                    <a:pt x="908" y="5316"/>
                  </a:lnTo>
                  <a:lnTo>
                    <a:pt x="1132" y="5513"/>
                  </a:lnTo>
                  <a:lnTo>
                    <a:pt x="1369" y="5697"/>
                  </a:lnTo>
                  <a:lnTo>
                    <a:pt x="1632" y="5855"/>
                  </a:lnTo>
                  <a:lnTo>
                    <a:pt x="1908" y="5987"/>
                  </a:lnTo>
                  <a:lnTo>
                    <a:pt x="2184" y="6092"/>
                  </a:lnTo>
                  <a:lnTo>
                    <a:pt x="2487" y="6158"/>
                  </a:lnTo>
                  <a:lnTo>
                    <a:pt x="2645" y="6184"/>
                  </a:lnTo>
                  <a:lnTo>
                    <a:pt x="2789" y="6210"/>
                  </a:lnTo>
                  <a:lnTo>
                    <a:pt x="2947" y="6224"/>
                  </a:lnTo>
                  <a:lnTo>
                    <a:pt x="3276" y="6224"/>
                  </a:lnTo>
                  <a:lnTo>
                    <a:pt x="3434" y="6210"/>
                  </a:lnTo>
                  <a:lnTo>
                    <a:pt x="3579" y="6184"/>
                  </a:lnTo>
                  <a:lnTo>
                    <a:pt x="3737" y="6158"/>
                  </a:lnTo>
                  <a:lnTo>
                    <a:pt x="4039" y="6092"/>
                  </a:lnTo>
                  <a:lnTo>
                    <a:pt x="4315" y="5987"/>
                  </a:lnTo>
                  <a:lnTo>
                    <a:pt x="4592" y="5855"/>
                  </a:lnTo>
                  <a:lnTo>
                    <a:pt x="4855" y="5697"/>
                  </a:lnTo>
                  <a:lnTo>
                    <a:pt x="5092" y="5513"/>
                  </a:lnTo>
                  <a:lnTo>
                    <a:pt x="5315" y="5316"/>
                  </a:lnTo>
                  <a:lnTo>
                    <a:pt x="5513" y="5092"/>
                  </a:lnTo>
                  <a:lnTo>
                    <a:pt x="5684" y="4855"/>
                  </a:lnTo>
                  <a:lnTo>
                    <a:pt x="5842" y="4592"/>
                  </a:lnTo>
                  <a:lnTo>
                    <a:pt x="5973" y="4329"/>
                  </a:lnTo>
                  <a:lnTo>
                    <a:pt x="6078" y="4040"/>
                  </a:lnTo>
                  <a:lnTo>
                    <a:pt x="6157" y="3737"/>
                  </a:lnTo>
                  <a:lnTo>
                    <a:pt x="6184" y="3592"/>
                  </a:lnTo>
                  <a:lnTo>
                    <a:pt x="6210" y="3434"/>
                  </a:lnTo>
                  <a:lnTo>
                    <a:pt x="6223" y="3277"/>
                  </a:lnTo>
                  <a:lnTo>
                    <a:pt x="6223" y="3119"/>
                  </a:lnTo>
                  <a:lnTo>
                    <a:pt x="6223" y="2961"/>
                  </a:lnTo>
                  <a:lnTo>
                    <a:pt x="6210" y="2803"/>
                  </a:lnTo>
                  <a:lnTo>
                    <a:pt x="6184" y="2645"/>
                  </a:lnTo>
                  <a:lnTo>
                    <a:pt x="6157" y="2487"/>
                  </a:lnTo>
                  <a:lnTo>
                    <a:pt x="6078" y="2198"/>
                  </a:lnTo>
                  <a:lnTo>
                    <a:pt x="5973" y="1908"/>
                  </a:lnTo>
                  <a:lnTo>
                    <a:pt x="5842" y="1632"/>
                  </a:lnTo>
                  <a:lnTo>
                    <a:pt x="5684" y="1382"/>
                  </a:lnTo>
                  <a:lnTo>
                    <a:pt x="5513" y="1145"/>
                  </a:lnTo>
                  <a:lnTo>
                    <a:pt x="5315" y="922"/>
                  </a:lnTo>
                  <a:lnTo>
                    <a:pt x="5092" y="724"/>
                  </a:lnTo>
                  <a:lnTo>
                    <a:pt x="4855" y="540"/>
                  </a:lnTo>
                  <a:lnTo>
                    <a:pt x="4592" y="382"/>
                  </a:lnTo>
                  <a:lnTo>
                    <a:pt x="4315" y="251"/>
                  </a:lnTo>
                  <a:lnTo>
                    <a:pt x="4039" y="145"/>
                  </a:lnTo>
                  <a:lnTo>
                    <a:pt x="3737" y="67"/>
                  </a:lnTo>
                  <a:lnTo>
                    <a:pt x="3579" y="40"/>
                  </a:lnTo>
                  <a:lnTo>
                    <a:pt x="3434" y="27"/>
                  </a:lnTo>
                  <a:lnTo>
                    <a:pt x="3276" y="14"/>
                  </a:lnTo>
                  <a:lnTo>
                    <a:pt x="3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7"/>
            <p:cNvSpPr/>
            <p:nvPr/>
          </p:nvSpPr>
          <p:spPr>
            <a:xfrm>
              <a:off x="4664200" y="2314518"/>
              <a:ext cx="254437" cy="254437"/>
            </a:xfrm>
            <a:custGeom>
              <a:avLst/>
              <a:gdLst/>
              <a:ahLst/>
              <a:cxnLst/>
              <a:rect l="l" t="t" r="r" b="b"/>
              <a:pathLst>
                <a:path w="6224" h="6224" extrusionOk="0">
                  <a:moveTo>
                    <a:pt x="3119" y="251"/>
                  </a:moveTo>
                  <a:lnTo>
                    <a:pt x="3408" y="264"/>
                  </a:lnTo>
                  <a:lnTo>
                    <a:pt x="3684" y="316"/>
                  </a:lnTo>
                  <a:lnTo>
                    <a:pt x="3960" y="382"/>
                  </a:lnTo>
                  <a:lnTo>
                    <a:pt x="4224" y="474"/>
                  </a:lnTo>
                  <a:lnTo>
                    <a:pt x="4474" y="606"/>
                  </a:lnTo>
                  <a:lnTo>
                    <a:pt x="4710" y="737"/>
                  </a:lnTo>
                  <a:lnTo>
                    <a:pt x="4934" y="908"/>
                  </a:lnTo>
                  <a:lnTo>
                    <a:pt x="5131" y="1093"/>
                  </a:lnTo>
                  <a:lnTo>
                    <a:pt x="5316" y="1290"/>
                  </a:lnTo>
                  <a:lnTo>
                    <a:pt x="5487" y="1514"/>
                  </a:lnTo>
                  <a:lnTo>
                    <a:pt x="5631" y="1750"/>
                  </a:lnTo>
                  <a:lnTo>
                    <a:pt x="5750" y="2000"/>
                  </a:lnTo>
                  <a:lnTo>
                    <a:pt x="5842" y="2263"/>
                  </a:lnTo>
                  <a:lnTo>
                    <a:pt x="5921" y="2540"/>
                  </a:lnTo>
                  <a:lnTo>
                    <a:pt x="5960" y="2816"/>
                  </a:lnTo>
                  <a:lnTo>
                    <a:pt x="5973" y="3119"/>
                  </a:lnTo>
                  <a:lnTo>
                    <a:pt x="5960" y="3408"/>
                  </a:lnTo>
                  <a:lnTo>
                    <a:pt x="5921" y="3684"/>
                  </a:lnTo>
                  <a:lnTo>
                    <a:pt x="5842" y="3961"/>
                  </a:lnTo>
                  <a:lnTo>
                    <a:pt x="5750" y="4224"/>
                  </a:lnTo>
                  <a:lnTo>
                    <a:pt x="5631" y="4474"/>
                  </a:lnTo>
                  <a:lnTo>
                    <a:pt x="5487" y="4711"/>
                  </a:lnTo>
                  <a:lnTo>
                    <a:pt x="5316" y="4934"/>
                  </a:lnTo>
                  <a:lnTo>
                    <a:pt x="5131" y="5132"/>
                  </a:lnTo>
                  <a:lnTo>
                    <a:pt x="4934" y="5316"/>
                  </a:lnTo>
                  <a:lnTo>
                    <a:pt x="4710" y="5487"/>
                  </a:lnTo>
                  <a:lnTo>
                    <a:pt x="4474" y="5631"/>
                  </a:lnTo>
                  <a:lnTo>
                    <a:pt x="4224" y="5750"/>
                  </a:lnTo>
                  <a:lnTo>
                    <a:pt x="3960" y="5842"/>
                  </a:lnTo>
                  <a:lnTo>
                    <a:pt x="3684" y="5921"/>
                  </a:lnTo>
                  <a:lnTo>
                    <a:pt x="3408" y="5960"/>
                  </a:lnTo>
                  <a:lnTo>
                    <a:pt x="3119" y="5974"/>
                  </a:lnTo>
                  <a:lnTo>
                    <a:pt x="2816" y="5960"/>
                  </a:lnTo>
                  <a:lnTo>
                    <a:pt x="2540" y="5921"/>
                  </a:lnTo>
                  <a:lnTo>
                    <a:pt x="2263" y="5842"/>
                  </a:lnTo>
                  <a:lnTo>
                    <a:pt x="2000" y="5750"/>
                  </a:lnTo>
                  <a:lnTo>
                    <a:pt x="1750" y="5631"/>
                  </a:lnTo>
                  <a:lnTo>
                    <a:pt x="1513" y="5487"/>
                  </a:lnTo>
                  <a:lnTo>
                    <a:pt x="1290" y="5316"/>
                  </a:lnTo>
                  <a:lnTo>
                    <a:pt x="1092" y="5132"/>
                  </a:lnTo>
                  <a:lnTo>
                    <a:pt x="908" y="4934"/>
                  </a:lnTo>
                  <a:lnTo>
                    <a:pt x="737" y="4711"/>
                  </a:lnTo>
                  <a:lnTo>
                    <a:pt x="593" y="4474"/>
                  </a:lnTo>
                  <a:lnTo>
                    <a:pt x="474" y="4224"/>
                  </a:lnTo>
                  <a:lnTo>
                    <a:pt x="382" y="3961"/>
                  </a:lnTo>
                  <a:lnTo>
                    <a:pt x="316" y="3684"/>
                  </a:lnTo>
                  <a:lnTo>
                    <a:pt x="264" y="3408"/>
                  </a:lnTo>
                  <a:lnTo>
                    <a:pt x="250" y="3119"/>
                  </a:lnTo>
                  <a:lnTo>
                    <a:pt x="264" y="2816"/>
                  </a:lnTo>
                  <a:lnTo>
                    <a:pt x="316" y="2540"/>
                  </a:lnTo>
                  <a:lnTo>
                    <a:pt x="382" y="2263"/>
                  </a:lnTo>
                  <a:lnTo>
                    <a:pt x="474" y="2000"/>
                  </a:lnTo>
                  <a:lnTo>
                    <a:pt x="593" y="1750"/>
                  </a:lnTo>
                  <a:lnTo>
                    <a:pt x="737" y="1514"/>
                  </a:lnTo>
                  <a:lnTo>
                    <a:pt x="908" y="1290"/>
                  </a:lnTo>
                  <a:lnTo>
                    <a:pt x="1092" y="1093"/>
                  </a:lnTo>
                  <a:lnTo>
                    <a:pt x="1290" y="908"/>
                  </a:lnTo>
                  <a:lnTo>
                    <a:pt x="1513" y="737"/>
                  </a:lnTo>
                  <a:lnTo>
                    <a:pt x="1750" y="606"/>
                  </a:lnTo>
                  <a:lnTo>
                    <a:pt x="2000" y="474"/>
                  </a:lnTo>
                  <a:lnTo>
                    <a:pt x="2263" y="382"/>
                  </a:lnTo>
                  <a:lnTo>
                    <a:pt x="2540" y="316"/>
                  </a:lnTo>
                  <a:lnTo>
                    <a:pt x="2816" y="264"/>
                  </a:lnTo>
                  <a:lnTo>
                    <a:pt x="3119" y="251"/>
                  </a:lnTo>
                  <a:close/>
                  <a:moveTo>
                    <a:pt x="3119" y="1"/>
                  </a:moveTo>
                  <a:lnTo>
                    <a:pt x="2947" y="14"/>
                  </a:lnTo>
                  <a:lnTo>
                    <a:pt x="2790" y="27"/>
                  </a:lnTo>
                  <a:lnTo>
                    <a:pt x="2645" y="40"/>
                  </a:lnTo>
                  <a:lnTo>
                    <a:pt x="2487" y="66"/>
                  </a:lnTo>
                  <a:lnTo>
                    <a:pt x="2184" y="145"/>
                  </a:lnTo>
                  <a:lnTo>
                    <a:pt x="1908" y="251"/>
                  </a:lnTo>
                  <a:lnTo>
                    <a:pt x="1632" y="382"/>
                  </a:lnTo>
                  <a:lnTo>
                    <a:pt x="1369" y="540"/>
                  </a:lnTo>
                  <a:lnTo>
                    <a:pt x="1132" y="711"/>
                  </a:lnTo>
                  <a:lnTo>
                    <a:pt x="908" y="922"/>
                  </a:lnTo>
                  <a:lnTo>
                    <a:pt x="711" y="1132"/>
                  </a:lnTo>
                  <a:lnTo>
                    <a:pt x="540" y="1382"/>
                  </a:lnTo>
                  <a:lnTo>
                    <a:pt x="382" y="1632"/>
                  </a:lnTo>
                  <a:lnTo>
                    <a:pt x="250" y="1908"/>
                  </a:lnTo>
                  <a:lnTo>
                    <a:pt x="145" y="2185"/>
                  </a:lnTo>
                  <a:lnTo>
                    <a:pt x="66" y="2487"/>
                  </a:lnTo>
                  <a:lnTo>
                    <a:pt x="40" y="2645"/>
                  </a:lnTo>
                  <a:lnTo>
                    <a:pt x="14" y="2803"/>
                  </a:lnTo>
                  <a:lnTo>
                    <a:pt x="1" y="2961"/>
                  </a:lnTo>
                  <a:lnTo>
                    <a:pt x="1" y="3119"/>
                  </a:lnTo>
                  <a:lnTo>
                    <a:pt x="1" y="3277"/>
                  </a:lnTo>
                  <a:lnTo>
                    <a:pt x="14" y="3434"/>
                  </a:lnTo>
                  <a:lnTo>
                    <a:pt x="40" y="3592"/>
                  </a:lnTo>
                  <a:lnTo>
                    <a:pt x="66" y="3737"/>
                  </a:lnTo>
                  <a:lnTo>
                    <a:pt x="145" y="4040"/>
                  </a:lnTo>
                  <a:lnTo>
                    <a:pt x="250" y="4329"/>
                  </a:lnTo>
                  <a:lnTo>
                    <a:pt x="382" y="4592"/>
                  </a:lnTo>
                  <a:lnTo>
                    <a:pt x="540" y="4855"/>
                  </a:lnTo>
                  <a:lnTo>
                    <a:pt x="711" y="5092"/>
                  </a:lnTo>
                  <a:lnTo>
                    <a:pt x="908" y="5316"/>
                  </a:lnTo>
                  <a:lnTo>
                    <a:pt x="1132" y="5513"/>
                  </a:lnTo>
                  <a:lnTo>
                    <a:pt x="1369" y="5697"/>
                  </a:lnTo>
                  <a:lnTo>
                    <a:pt x="1632" y="5842"/>
                  </a:lnTo>
                  <a:lnTo>
                    <a:pt x="1908" y="5974"/>
                  </a:lnTo>
                  <a:lnTo>
                    <a:pt x="2184" y="6079"/>
                  </a:lnTo>
                  <a:lnTo>
                    <a:pt x="2487" y="6158"/>
                  </a:lnTo>
                  <a:lnTo>
                    <a:pt x="2645" y="6184"/>
                  </a:lnTo>
                  <a:lnTo>
                    <a:pt x="2790" y="6210"/>
                  </a:lnTo>
                  <a:lnTo>
                    <a:pt x="2947" y="6223"/>
                  </a:lnTo>
                  <a:lnTo>
                    <a:pt x="3276" y="6223"/>
                  </a:lnTo>
                  <a:lnTo>
                    <a:pt x="3434" y="6210"/>
                  </a:lnTo>
                  <a:lnTo>
                    <a:pt x="3579" y="6184"/>
                  </a:lnTo>
                  <a:lnTo>
                    <a:pt x="3737" y="6158"/>
                  </a:lnTo>
                  <a:lnTo>
                    <a:pt x="4039" y="6079"/>
                  </a:lnTo>
                  <a:lnTo>
                    <a:pt x="4316" y="5974"/>
                  </a:lnTo>
                  <a:lnTo>
                    <a:pt x="4592" y="5842"/>
                  </a:lnTo>
                  <a:lnTo>
                    <a:pt x="4855" y="5697"/>
                  </a:lnTo>
                  <a:lnTo>
                    <a:pt x="5092" y="5513"/>
                  </a:lnTo>
                  <a:lnTo>
                    <a:pt x="5316" y="5316"/>
                  </a:lnTo>
                  <a:lnTo>
                    <a:pt x="5513" y="5092"/>
                  </a:lnTo>
                  <a:lnTo>
                    <a:pt x="5684" y="4855"/>
                  </a:lnTo>
                  <a:lnTo>
                    <a:pt x="5842" y="4592"/>
                  </a:lnTo>
                  <a:lnTo>
                    <a:pt x="5973" y="4329"/>
                  </a:lnTo>
                  <a:lnTo>
                    <a:pt x="6079" y="4040"/>
                  </a:lnTo>
                  <a:lnTo>
                    <a:pt x="6158" y="3737"/>
                  </a:lnTo>
                  <a:lnTo>
                    <a:pt x="6184" y="3592"/>
                  </a:lnTo>
                  <a:lnTo>
                    <a:pt x="6210" y="3434"/>
                  </a:lnTo>
                  <a:lnTo>
                    <a:pt x="6223" y="3277"/>
                  </a:lnTo>
                  <a:lnTo>
                    <a:pt x="6223" y="3119"/>
                  </a:lnTo>
                  <a:lnTo>
                    <a:pt x="6223" y="2961"/>
                  </a:lnTo>
                  <a:lnTo>
                    <a:pt x="6210" y="2803"/>
                  </a:lnTo>
                  <a:lnTo>
                    <a:pt x="6184" y="2645"/>
                  </a:lnTo>
                  <a:lnTo>
                    <a:pt x="6158" y="2487"/>
                  </a:lnTo>
                  <a:lnTo>
                    <a:pt x="6079" y="2185"/>
                  </a:lnTo>
                  <a:lnTo>
                    <a:pt x="5973" y="1908"/>
                  </a:lnTo>
                  <a:lnTo>
                    <a:pt x="5842" y="1632"/>
                  </a:lnTo>
                  <a:lnTo>
                    <a:pt x="5684" y="1382"/>
                  </a:lnTo>
                  <a:lnTo>
                    <a:pt x="5513" y="1132"/>
                  </a:lnTo>
                  <a:lnTo>
                    <a:pt x="5316" y="922"/>
                  </a:lnTo>
                  <a:lnTo>
                    <a:pt x="5092" y="711"/>
                  </a:lnTo>
                  <a:lnTo>
                    <a:pt x="4855" y="540"/>
                  </a:lnTo>
                  <a:lnTo>
                    <a:pt x="4592" y="382"/>
                  </a:lnTo>
                  <a:lnTo>
                    <a:pt x="4316" y="251"/>
                  </a:lnTo>
                  <a:lnTo>
                    <a:pt x="4039" y="145"/>
                  </a:lnTo>
                  <a:lnTo>
                    <a:pt x="3737" y="66"/>
                  </a:lnTo>
                  <a:lnTo>
                    <a:pt x="3579" y="40"/>
                  </a:lnTo>
                  <a:lnTo>
                    <a:pt x="3434" y="27"/>
                  </a:lnTo>
                  <a:lnTo>
                    <a:pt x="3276" y="14"/>
                  </a:lnTo>
                  <a:lnTo>
                    <a:pt x="31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7"/>
            <p:cNvSpPr/>
            <p:nvPr/>
          </p:nvSpPr>
          <p:spPr>
            <a:xfrm>
              <a:off x="4289863" y="2421542"/>
              <a:ext cx="138828" cy="80166"/>
            </a:xfrm>
            <a:custGeom>
              <a:avLst/>
              <a:gdLst/>
              <a:ahLst/>
              <a:cxnLst/>
              <a:rect l="l" t="t" r="r" b="b"/>
              <a:pathLst>
                <a:path w="3396" h="1961" extrusionOk="0">
                  <a:moveTo>
                    <a:pt x="3277" y="1"/>
                  </a:moveTo>
                  <a:lnTo>
                    <a:pt x="1" y="1737"/>
                  </a:lnTo>
                  <a:lnTo>
                    <a:pt x="119" y="1961"/>
                  </a:lnTo>
                  <a:lnTo>
                    <a:pt x="3395" y="211"/>
                  </a:lnTo>
                  <a:lnTo>
                    <a:pt x="32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7"/>
            <p:cNvSpPr/>
            <p:nvPr/>
          </p:nvSpPr>
          <p:spPr>
            <a:xfrm>
              <a:off x="4578679" y="2352168"/>
              <a:ext cx="123212" cy="41452"/>
            </a:xfrm>
            <a:custGeom>
              <a:avLst/>
              <a:gdLst/>
              <a:ahLst/>
              <a:cxnLst/>
              <a:rect l="l" t="t" r="r" b="b"/>
              <a:pathLst>
                <a:path w="3014" h="1014" extrusionOk="0">
                  <a:moveTo>
                    <a:pt x="2961" y="1"/>
                  </a:moveTo>
                  <a:lnTo>
                    <a:pt x="1" y="764"/>
                  </a:lnTo>
                  <a:lnTo>
                    <a:pt x="66" y="1014"/>
                  </a:lnTo>
                  <a:lnTo>
                    <a:pt x="3013" y="237"/>
                  </a:lnTo>
                  <a:lnTo>
                    <a:pt x="29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4818031" y="2354867"/>
              <a:ext cx="65122" cy="30169"/>
            </a:xfrm>
            <a:custGeom>
              <a:avLst/>
              <a:gdLst/>
              <a:ahLst/>
              <a:cxnLst/>
              <a:rect l="l" t="t" r="r" b="b"/>
              <a:pathLst>
                <a:path w="1593" h="738" extrusionOk="0">
                  <a:moveTo>
                    <a:pt x="1513" y="0"/>
                  </a:moveTo>
                  <a:lnTo>
                    <a:pt x="0" y="500"/>
                  </a:lnTo>
                  <a:lnTo>
                    <a:pt x="79" y="737"/>
                  </a:lnTo>
                  <a:lnTo>
                    <a:pt x="1592" y="237"/>
                  </a:lnTo>
                  <a:lnTo>
                    <a:pt x="151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p:nvPr/>
          </p:nvSpPr>
          <p:spPr>
            <a:xfrm>
              <a:off x="3446062" y="3241719"/>
              <a:ext cx="51672" cy="123744"/>
            </a:xfrm>
            <a:custGeom>
              <a:avLst/>
              <a:gdLst/>
              <a:ahLst/>
              <a:cxnLst/>
              <a:rect l="l" t="t" r="r" b="b"/>
              <a:pathLst>
                <a:path w="1264" h="3027" extrusionOk="0">
                  <a:moveTo>
                    <a:pt x="0" y="1"/>
                  </a:moveTo>
                  <a:lnTo>
                    <a:pt x="197" y="553"/>
                  </a:lnTo>
                  <a:lnTo>
                    <a:pt x="211" y="589"/>
                  </a:lnTo>
                  <a:lnTo>
                    <a:pt x="145" y="395"/>
                  </a:lnTo>
                  <a:lnTo>
                    <a:pt x="0" y="1"/>
                  </a:lnTo>
                  <a:close/>
                  <a:moveTo>
                    <a:pt x="211" y="589"/>
                  </a:moveTo>
                  <a:lnTo>
                    <a:pt x="276" y="777"/>
                  </a:lnTo>
                  <a:lnTo>
                    <a:pt x="434" y="1172"/>
                  </a:lnTo>
                  <a:lnTo>
                    <a:pt x="579" y="1553"/>
                  </a:lnTo>
                  <a:lnTo>
                    <a:pt x="908" y="2290"/>
                  </a:lnTo>
                  <a:lnTo>
                    <a:pt x="1009" y="2500"/>
                  </a:lnTo>
                  <a:lnTo>
                    <a:pt x="829" y="2079"/>
                  </a:lnTo>
                  <a:lnTo>
                    <a:pt x="632" y="1658"/>
                  </a:lnTo>
                  <a:lnTo>
                    <a:pt x="474" y="1251"/>
                  </a:lnTo>
                  <a:lnTo>
                    <a:pt x="211" y="589"/>
                  </a:lnTo>
                  <a:close/>
                  <a:moveTo>
                    <a:pt x="1009" y="2500"/>
                  </a:moveTo>
                  <a:lnTo>
                    <a:pt x="1026" y="2540"/>
                  </a:lnTo>
                  <a:lnTo>
                    <a:pt x="1263" y="3027"/>
                  </a:lnTo>
                  <a:lnTo>
                    <a:pt x="1263" y="3027"/>
                  </a:lnTo>
                  <a:lnTo>
                    <a:pt x="1009" y="2500"/>
                  </a:lnTo>
                  <a:close/>
                </a:path>
              </a:pathLst>
            </a:custGeom>
            <a:solidFill>
              <a:srgbClr val="A49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7"/>
            <p:cNvSpPr/>
            <p:nvPr/>
          </p:nvSpPr>
          <p:spPr>
            <a:xfrm>
              <a:off x="3446062" y="3241719"/>
              <a:ext cx="51672" cy="123744"/>
            </a:xfrm>
            <a:custGeom>
              <a:avLst/>
              <a:gdLst/>
              <a:ahLst/>
              <a:cxnLst/>
              <a:rect l="l" t="t" r="r" b="b"/>
              <a:pathLst>
                <a:path w="1264" h="3027" fill="none" extrusionOk="0">
                  <a:moveTo>
                    <a:pt x="0" y="1"/>
                  </a:moveTo>
                  <a:lnTo>
                    <a:pt x="0" y="1"/>
                  </a:lnTo>
                  <a:lnTo>
                    <a:pt x="145" y="395"/>
                  </a:lnTo>
                  <a:lnTo>
                    <a:pt x="276" y="777"/>
                  </a:lnTo>
                  <a:lnTo>
                    <a:pt x="434" y="1172"/>
                  </a:lnTo>
                  <a:lnTo>
                    <a:pt x="579" y="1553"/>
                  </a:lnTo>
                  <a:lnTo>
                    <a:pt x="908" y="2290"/>
                  </a:lnTo>
                  <a:lnTo>
                    <a:pt x="1263" y="3027"/>
                  </a:lnTo>
                  <a:lnTo>
                    <a:pt x="1263" y="3027"/>
                  </a:lnTo>
                  <a:lnTo>
                    <a:pt x="1026" y="2540"/>
                  </a:lnTo>
                  <a:lnTo>
                    <a:pt x="829" y="2079"/>
                  </a:lnTo>
                  <a:lnTo>
                    <a:pt x="632" y="1658"/>
                  </a:lnTo>
                  <a:lnTo>
                    <a:pt x="474" y="1251"/>
                  </a:lnTo>
                  <a:lnTo>
                    <a:pt x="197" y="553"/>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7"/>
            <p:cNvSpPr/>
            <p:nvPr/>
          </p:nvSpPr>
          <p:spPr>
            <a:xfrm>
              <a:off x="3441198" y="3222382"/>
              <a:ext cx="407165" cy="562059"/>
            </a:xfrm>
            <a:custGeom>
              <a:avLst/>
              <a:gdLst/>
              <a:ahLst/>
              <a:cxnLst/>
              <a:rect l="l" t="t" r="r" b="b"/>
              <a:pathLst>
                <a:path w="9960" h="13749" extrusionOk="0">
                  <a:moveTo>
                    <a:pt x="3184" y="0"/>
                  </a:moveTo>
                  <a:lnTo>
                    <a:pt x="2908" y="92"/>
                  </a:lnTo>
                  <a:lnTo>
                    <a:pt x="2632" y="171"/>
                  </a:lnTo>
                  <a:lnTo>
                    <a:pt x="2369" y="237"/>
                  </a:lnTo>
                  <a:lnTo>
                    <a:pt x="2106" y="290"/>
                  </a:lnTo>
                  <a:lnTo>
                    <a:pt x="1843" y="342"/>
                  </a:lnTo>
                  <a:lnTo>
                    <a:pt x="1593" y="382"/>
                  </a:lnTo>
                  <a:lnTo>
                    <a:pt x="1356" y="395"/>
                  </a:lnTo>
                  <a:lnTo>
                    <a:pt x="1132" y="408"/>
                  </a:lnTo>
                  <a:lnTo>
                    <a:pt x="974" y="395"/>
                  </a:lnTo>
                  <a:lnTo>
                    <a:pt x="829" y="395"/>
                  </a:lnTo>
                  <a:lnTo>
                    <a:pt x="685" y="368"/>
                  </a:lnTo>
                  <a:lnTo>
                    <a:pt x="553" y="342"/>
                  </a:lnTo>
                  <a:lnTo>
                    <a:pt x="422" y="303"/>
                  </a:lnTo>
                  <a:lnTo>
                    <a:pt x="303" y="263"/>
                  </a:lnTo>
                  <a:lnTo>
                    <a:pt x="185" y="211"/>
                  </a:lnTo>
                  <a:lnTo>
                    <a:pt x="80" y="145"/>
                  </a:lnTo>
                  <a:lnTo>
                    <a:pt x="1" y="79"/>
                  </a:lnTo>
                  <a:lnTo>
                    <a:pt x="119" y="474"/>
                  </a:lnTo>
                  <a:lnTo>
                    <a:pt x="316" y="1026"/>
                  </a:lnTo>
                  <a:lnTo>
                    <a:pt x="593" y="1724"/>
                  </a:lnTo>
                  <a:lnTo>
                    <a:pt x="751" y="2131"/>
                  </a:lnTo>
                  <a:lnTo>
                    <a:pt x="948" y="2552"/>
                  </a:lnTo>
                  <a:lnTo>
                    <a:pt x="1145" y="3013"/>
                  </a:lnTo>
                  <a:lnTo>
                    <a:pt x="1382" y="3500"/>
                  </a:lnTo>
                  <a:lnTo>
                    <a:pt x="1685" y="4078"/>
                  </a:lnTo>
                  <a:lnTo>
                    <a:pt x="2000" y="4644"/>
                  </a:lnTo>
                  <a:lnTo>
                    <a:pt x="2316" y="5197"/>
                  </a:lnTo>
                  <a:lnTo>
                    <a:pt x="2658" y="5736"/>
                  </a:lnTo>
                  <a:lnTo>
                    <a:pt x="3000" y="6262"/>
                  </a:lnTo>
                  <a:lnTo>
                    <a:pt x="3342" y="6775"/>
                  </a:lnTo>
                  <a:lnTo>
                    <a:pt x="3698" y="7262"/>
                  </a:lnTo>
                  <a:lnTo>
                    <a:pt x="4053" y="7749"/>
                  </a:lnTo>
                  <a:lnTo>
                    <a:pt x="4408" y="8209"/>
                  </a:lnTo>
                  <a:lnTo>
                    <a:pt x="4763" y="8657"/>
                  </a:lnTo>
                  <a:lnTo>
                    <a:pt x="5132" y="9091"/>
                  </a:lnTo>
                  <a:lnTo>
                    <a:pt x="5487" y="9499"/>
                  </a:lnTo>
                  <a:lnTo>
                    <a:pt x="5829" y="9893"/>
                  </a:lnTo>
                  <a:lnTo>
                    <a:pt x="6184" y="10275"/>
                  </a:lnTo>
                  <a:lnTo>
                    <a:pt x="6855" y="10972"/>
                  </a:lnTo>
                  <a:lnTo>
                    <a:pt x="7486" y="11604"/>
                  </a:lnTo>
                  <a:lnTo>
                    <a:pt x="8078" y="12156"/>
                  </a:lnTo>
                  <a:lnTo>
                    <a:pt x="8605" y="12630"/>
                  </a:lnTo>
                  <a:lnTo>
                    <a:pt x="9065" y="13025"/>
                  </a:lnTo>
                  <a:lnTo>
                    <a:pt x="9447" y="13340"/>
                  </a:lnTo>
                  <a:lnTo>
                    <a:pt x="9723" y="13564"/>
                  </a:lnTo>
                  <a:lnTo>
                    <a:pt x="9960" y="13748"/>
                  </a:lnTo>
                  <a:lnTo>
                    <a:pt x="7315" y="9841"/>
                  </a:lnTo>
                  <a:lnTo>
                    <a:pt x="6947" y="9275"/>
                  </a:lnTo>
                  <a:lnTo>
                    <a:pt x="6592" y="8709"/>
                  </a:lnTo>
                  <a:lnTo>
                    <a:pt x="6250" y="8131"/>
                  </a:lnTo>
                  <a:lnTo>
                    <a:pt x="5921" y="7539"/>
                  </a:lnTo>
                  <a:lnTo>
                    <a:pt x="5605" y="6947"/>
                  </a:lnTo>
                  <a:lnTo>
                    <a:pt x="5316" y="6341"/>
                  </a:lnTo>
                  <a:lnTo>
                    <a:pt x="5026" y="5736"/>
                  </a:lnTo>
                  <a:lnTo>
                    <a:pt x="4763" y="5118"/>
                  </a:lnTo>
                  <a:lnTo>
                    <a:pt x="4513" y="4499"/>
                  </a:lnTo>
                  <a:lnTo>
                    <a:pt x="4276" y="3881"/>
                  </a:lnTo>
                  <a:lnTo>
                    <a:pt x="4053" y="3236"/>
                  </a:lnTo>
                  <a:lnTo>
                    <a:pt x="3842" y="2605"/>
                  </a:lnTo>
                  <a:lnTo>
                    <a:pt x="3658" y="1960"/>
                  </a:lnTo>
                  <a:lnTo>
                    <a:pt x="3487" y="1316"/>
                  </a:lnTo>
                  <a:lnTo>
                    <a:pt x="3329" y="658"/>
                  </a:lnTo>
                  <a:lnTo>
                    <a:pt x="3184" y="0"/>
                  </a:lnTo>
                  <a:close/>
                </a:path>
              </a:pathLst>
            </a:custGeom>
            <a:solidFill>
              <a:srgbClr val="614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7"/>
            <p:cNvSpPr/>
            <p:nvPr/>
          </p:nvSpPr>
          <p:spPr>
            <a:xfrm>
              <a:off x="3441198" y="3222382"/>
              <a:ext cx="407165" cy="562059"/>
            </a:xfrm>
            <a:custGeom>
              <a:avLst/>
              <a:gdLst/>
              <a:ahLst/>
              <a:cxnLst/>
              <a:rect l="l" t="t" r="r" b="b"/>
              <a:pathLst>
                <a:path w="9960" h="13749" fill="none" extrusionOk="0">
                  <a:moveTo>
                    <a:pt x="3184" y="0"/>
                  </a:moveTo>
                  <a:lnTo>
                    <a:pt x="3184" y="0"/>
                  </a:lnTo>
                  <a:lnTo>
                    <a:pt x="2908" y="92"/>
                  </a:lnTo>
                  <a:lnTo>
                    <a:pt x="2632" y="171"/>
                  </a:lnTo>
                  <a:lnTo>
                    <a:pt x="2369" y="237"/>
                  </a:lnTo>
                  <a:lnTo>
                    <a:pt x="2106" y="290"/>
                  </a:lnTo>
                  <a:lnTo>
                    <a:pt x="1843" y="342"/>
                  </a:lnTo>
                  <a:lnTo>
                    <a:pt x="1593" y="382"/>
                  </a:lnTo>
                  <a:lnTo>
                    <a:pt x="1356" y="395"/>
                  </a:lnTo>
                  <a:lnTo>
                    <a:pt x="1132" y="408"/>
                  </a:lnTo>
                  <a:lnTo>
                    <a:pt x="1132" y="408"/>
                  </a:lnTo>
                  <a:lnTo>
                    <a:pt x="974" y="395"/>
                  </a:lnTo>
                  <a:lnTo>
                    <a:pt x="829" y="395"/>
                  </a:lnTo>
                  <a:lnTo>
                    <a:pt x="685" y="368"/>
                  </a:lnTo>
                  <a:lnTo>
                    <a:pt x="553" y="342"/>
                  </a:lnTo>
                  <a:lnTo>
                    <a:pt x="422" y="303"/>
                  </a:lnTo>
                  <a:lnTo>
                    <a:pt x="303" y="263"/>
                  </a:lnTo>
                  <a:lnTo>
                    <a:pt x="185" y="211"/>
                  </a:lnTo>
                  <a:lnTo>
                    <a:pt x="80" y="145"/>
                  </a:lnTo>
                  <a:lnTo>
                    <a:pt x="80" y="145"/>
                  </a:lnTo>
                  <a:lnTo>
                    <a:pt x="1" y="79"/>
                  </a:lnTo>
                  <a:lnTo>
                    <a:pt x="1" y="79"/>
                  </a:lnTo>
                  <a:lnTo>
                    <a:pt x="119" y="474"/>
                  </a:lnTo>
                  <a:lnTo>
                    <a:pt x="119" y="474"/>
                  </a:lnTo>
                  <a:lnTo>
                    <a:pt x="316" y="1026"/>
                  </a:lnTo>
                  <a:lnTo>
                    <a:pt x="593" y="1724"/>
                  </a:lnTo>
                  <a:lnTo>
                    <a:pt x="751" y="2131"/>
                  </a:lnTo>
                  <a:lnTo>
                    <a:pt x="948" y="2552"/>
                  </a:lnTo>
                  <a:lnTo>
                    <a:pt x="1145" y="3013"/>
                  </a:lnTo>
                  <a:lnTo>
                    <a:pt x="1382" y="3500"/>
                  </a:lnTo>
                  <a:lnTo>
                    <a:pt x="1382" y="3500"/>
                  </a:lnTo>
                  <a:lnTo>
                    <a:pt x="1685" y="4078"/>
                  </a:lnTo>
                  <a:lnTo>
                    <a:pt x="2000" y="4644"/>
                  </a:lnTo>
                  <a:lnTo>
                    <a:pt x="2316" y="5197"/>
                  </a:lnTo>
                  <a:lnTo>
                    <a:pt x="2658" y="5736"/>
                  </a:lnTo>
                  <a:lnTo>
                    <a:pt x="3000" y="6262"/>
                  </a:lnTo>
                  <a:lnTo>
                    <a:pt x="3342" y="6775"/>
                  </a:lnTo>
                  <a:lnTo>
                    <a:pt x="3698" y="7262"/>
                  </a:lnTo>
                  <a:lnTo>
                    <a:pt x="4053" y="7749"/>
                  </a:lnTo>
                  <a:lnTo>
                    <a:pt x="4408" y="8209"/>
                  </a:lnTo>
                  <a:lnTo>
                    <a:pt x="4763" y="8657"/>
                  </a:lnTo>
                  <a:lnTo>
                    <a:pt x="5132" y="9091"/>
                  </a:lnTo>
                  <a:lnTo>
                    <a:pt x="5487" y="9499"/>
                  </a:lnTo>
                  <a:lnTo>
                    <a:pt x="5829" y="9893"/>
                  </a:lnTo>
                  <a:lnTo>
                    <a:pt x="6184" y="10275"/>
                  </a:lnTo>
                  <a:lnTo>
                    <a:pt x="6855" y="10972"/>
                  </a:lnTo>
                  <a:lnTo>
                    <a:pt x="7486" y="11604"/>
                  </a:lnTo>
                  <a:lnTo>
                    <a:pt x="8078" y="12156"/>
                  </a:lnTo>
                  <a:lnTo>
                    <a:pt x="8605" y="12630"/>
                  </a:lnTo>
                  <a:lnTo>
                    <a:pt x="9065" y="13025"/>
                  </a:lnTo>
                  <a:lnTo>
                    <a:pt x="9447" y="13340"/>
                  </a:lnTo>
                  <a:lnTo>
                    <a:pt x="9723" y="13564"/>
                  </a:lnTo>
                  <a:lnTo>
                    <a:pt x="9960" y="13748"/>
                  </a:lnTo>
                  <a:lnTo>
                    <a:pt x="7315" y="9841"/>
                  </a:lnTo>
                  <a:lnTo>
                    <a:pt x="7315" y="9841"/>
                  </a:lnTo>
                  <a:lnTo>
                    <a:pt x="6947" y="9275"/>
                  </a:lnTo>
                  <a:lnTo>
                    <a:pt x="6592" y="8709"/>
                  </a:lnTo>
                  <a:lnTo>
                    <a:pt x="6250" y="8131"/>
                  </a:lnTo>
                  <a:lnTo>
                    <a:pt x="5921" y="7539"/>
                  </a:lnTo>
                  <a:lnTo>
                    <a:pt x="5605" y="6947"/>
                  </a:lnTo>
                  <a:lnTo>
                    <a:pt x="5316" y="6341"/>
                  </a:lnTo>
                  <a:lnTo>
                    <a:pt x="5026" y="5736"/>
                  </a:lnTo>
                  <a:lnTo>
                    <a:pt x="4763" y="5118"/>
                  </a:lnTo>
                  <a:lnTo>
                    <a:pt x="4513" y="4499"/>
                  </a:lnTo>
                  <a:lnTo>
                    <a:pt x="4276" y="3881"/>
                  </a:lnTo>
                  <a:lnTo>
                    <a:pt x="4053" y="3236"/>
                  </a:lnTo>
                  <a:lnTo>
                    <a:pt x="3842" y="2605"/>
                  </a:lnTo>
                  <a:lnTo>
                    <a:pt x="3658" y="1960"/>
                  </a:lnTo>
                  <a:lnTo>
                    <a:pt x="3487" y="1316"/>
                  </a:lnTo>
                  <a:lnTo>
                    <a:pt x="3329" y="658"/>
                  </a:lnTo>
                  <a:lnTo>
                    <a:pt x="3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7"/>
            <p:cNvSpPr/>
            <p:nvPr/>
          </p:nvSpPr>
          <p:spPr>
            <a:xfrm>
              <a:off x="3437968" y="3215923"/>
              <a:ext cx="133432" cy="23138"/>
            </a:xfrm>
            <a:custGeom>
              <a:avLst/>
              <a:gdLst/>
              <a:ahLst/>
              <a:cxnLst/>
              <a:rect l="l" t="t" r="r" b="b"/>
              <a:pathLst>
                <a:path w="3264" h="566" extrusionOk="0">
                  <a:moveTo>
                    <a:pt x="1" y="0"/>
                  </a:moveTo>
                  <a:lnTo>
                    <a:pt x="80" y="237"/>
                  </a:lnTo>
                  <a:lnTo>
                    <a:pt x="159" y="303"/>
                  </a:lnTo>
                  <a:lnTo>
                    <a:pt x="264" y="369"/>
                  </a:lnTo>
                  <a:lnTo>
                    <a:pt x="382" y="421"/>
                  </a:lnTo>
                  <a:lnTo>
                    <a:pt x="501" y="461"/>
                  </a:lnTo>
                  <a:lnTo>
                    <a:pt x="632" y="500"/>
                  </a:lnTo>
                  <a:lnTo>
                    <a:pt x="764" y="526"/>
                  </a:lnTo>
                  <a:lnTo>
                    <a:pt x="908" y="553"/>
                  </a:lnTo>
                  <a:lnTo>
                    <a:pt x="1053" y="553"/>
                  </a:lnTo>
                  <a:lnTo>
                    <a:pt x="1211" y="566"/>
                  </a:lnTo>
                  <a:lnTo>
                    <a:pt x="1435" y="553"/>
                  </a:lnTo>
                  <a:lnTo>
                    <a:pt x="1672" y="540"/>
                  </a:lnTo>
                  <a:lnTo>
                    <a:pt x="1922" y="500"/>
                  </a:lnTo>
                  <a:lnTo>
                    <a:pt x="2185" y="448"/>
                  </a:lnTo>
                  <a:lnTo>
                    <a:pt x="2448" y="395"/>
                  </a:lnTo>
                  <a:lnTo>
                    <a:pt x="2711" y="329"/>
                  </a:lnTo>
                  <a:lnTo>
                    <a:pt x="2987" y="250"/>
                  </a:lnTo>
                  <a:lnTo>
                    <a:pt x="3263" y="158"/>
                  </a:lnTo>
                  <a:lnTo>
                    <a:pt x="1" y="0"/>
                  </a:lnTo>
                  <a:close/>
                </a:path>
              </a:pathLst>
            </a:custGeom>
            <a:solidFill>
              <a:srgbClr val="7D7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7"/>
            <p:cNvSpPr/>
            <p:nvPr/>
          </p:nvSpPr>
          <p:spPr>
            <a:xfrm>
              <a:off x="3437968" y="3215923"/>
              <a:ext cx="133432" cy="23138"/>
            </a:xfrm>
            <a:custGeom>
              <a:avLst/>
              <a:gdLst/>
              <a:ahLst/>
              <a:cxnLst/>
              <a:rect l="l" t="t" r="r" b="b"/>
              <a:pathLst>
                <a:path w="3264" h="566" fill="none" extrusionOk="0">
                  <a:moveTo>
                    <a:pt x="1" y="0"/>
                  </a:moveTo>
                  <a:lnTo>
                    <a:pt x="1" y="0"/>
                  </a:lnTo>
                  <a:lnTo>
                    <a:pt x="80" y="237"/>
                  </a:lnTo>
                  <a:lnTo>
                    <a:pt x="80" y="237"/>
                  </a:lnTo>
                  <a:lnTo>
                    <a:pt x="159" y="303"/>
                  </a:lnTo>
                  <a:lnTo>
                    <a:pt x="159" y="303"/>
                  </a:lnTo>
                  <a:lnTo>
                    <a:pt x="264" y="369"/>
                  </a:lnTo>
                  <a:lnTo>
                    <a:pt x="382" y="421"/>
                  </a:lnTo>
                  <a:lnTo>
                    <a:pt x="501" y="461"/>
                  </a:lnTo>
                  <a:lnTo>
                    <a:pt x="632" y="500"/>
                  </a:lnTo>
                  <a:lnTo>
                    <a:pt x="764" y="526"/>
                  </a:lnTo>
                  <a:lnTo>
                    <a:pt x="908" y="553"/>
                  </a:lnTo>
                  <a:lnTo>
                    <a:pt x="1053" y="553"/>
                  </a:lnTo>
                  <a:lnTo>
                    <a:pt x="1211" y="566"/>
                  </a:lnTo>
                  <a:lnTo>
                    <a:pt x="1211" y="566"/>
                  </a:lnTo>
                  <a:lnTo>
                    <a:pt x="1435" y="553"/>
                  </a:lnTo>
                  <a:lnTo>
                    <a:pt x="1672" y="540"/>
                  </a:lnTo>
                  <a:lnTo>
                    <a:pt x="1922" y="500"/>
                  </a:lnTo>
                  <a:lnTo>
                    <a:pt x="2185" y="448"/>
                  </a:lnTo>
                  <a:lnTo>
                    <a:pt x="2448" y="395"/>
                  </a:lnTo>
                  <a:lnTo>
                    <a:pt x="2711" y="329"/>
                  </a:lnTo>
                  <a:lnTo>
                    <a:pt x="2987" y="250"/>
                  </a:lnTo>
                  <a:lnTo>
                    <a:pt x="3263" y="158"/>
                  </a:lnTo>
                  <a:lnTo>
                    <a:pt x="3263" y="158"/>
                  </a:lnTo>
                  <a:lnTo>
                    <a:pt x="3263" y="15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7"/>
            <p:cNvSpPr/>
            <p:nvPr/>
          </p:nvSpPr>
          <p:spPr>
            <a:xfrm>
              <a:off x="5130475" y="3216986"/>
              <a:ext cx="409863" cy="566924"/>
            </a:xfrm>
            <a:custGeom>
              <a:avLst/>
              <a:gdLst/>
              <a:ahLst/>
              <a:cxnLst/>
              <a:rect l="l" t="t" r="r" b="b"/>
              <a:pathLst>
                <a:path w="10026" h="13868" extrusionOk="0">
                  <a:moveTo>
                    <a:pt x="10026" y="1"/>
                  </a:moveTo>
                  <a:lnTo>
                    <a:pt x="9947" y="119"/>
                  </a:lnTo>
                  <a:lnTo>
                    <a:pt x="9855" y="211"/>
                  </a:lnTo>
                  <a:lnTo>
                    <a:pt x="9657" y="790"/>
                  </a:lnTo>
                  <a:lnTo>
                    <a:pt x="9526" y="1185"/>
                  </a:lnTo>
                  <a:lnTo>
                    <a:pt x="9342" y="1658"/>
                  </a:lnTo>
                  <a:lnTo>
                    <a:pt x="9131" y="2184"/>
                  </a:lnTo>
                  <a:lnTo>
                    <a:pt x="8868" y="2763"/>
                  </a:lnTo>
                  <a:lnTo>
                    <a:pt x="8579" y="3408"/>
                  </a:lnTo>
                  <a:lnTo>
                    <a:pt x="8236" y="4079"/>
                  </a:lnTo>
                  <a:lnTo>
                    <a:pt x="7868" y="4803"/>
                  </a:lnTo>
                  <a:lnTo>
                    <a:pt x="7434" y="5552"/>
                  </a:lnTo>
                  <a:lnTo>
                    <a:pt x="6960" y="6329"/>
                  </a:lnTo>
                  <a:lnTo>
                    <a:pt x="6710" y="6736"/>
                  </a:lnTo>
                  <a:lnTo>
                    <a:pt x="6447" y="7131"/>
                  </a:lnTo>
                  <a:lnTo>
                    <a:pt x="6171" y="7539"/>
                  </a:lnTo>
                  <a:lnTo>
                    <a:pt x="5868" y="7947"/>
                  </a:lnTo>
                  <a:lnTo>
                    <a:pt x="5566" y="8368"/>
                  </a:lnTo>
                  <a:lnTo>
                    <a:pt x="5250" y="8776"/>
                  </a:lnTo>
                  <a:lnTo>
                    <a:pt x="4921" y="9197"/>
                  </a:lnTo>
                  <a:lnTo>
                    <a:pt x="4566" y="9604"/>
                  </a:lnTo>
                  <a:lnTo>
                    <a:pt x="4211" y="10025"/>
                  </a:lnTo>
                  <a:lnTo>
                    <a:pt x="3842" y="10446"/>
                  </a:lnTo>
                  <a:lnTo>
                    <a:pt x="3842" y="10446"/>
                  </a:lnTo>
                  <a:lnTo>
                    <a:pt x="4250" y="9986"/>
                  </a:lnTo>
                  <a:lnTo>
                    <a:pt x="4684" y="9499"/>
                  </a:lnTo>
                  <a:lnTo>
                    <a:pt x="5105" y="8986"/>
                  </a:lnTo>
                  <a:lnTo>
                    <a:pt x="5540" y="8460"/>
                  </a:lnTo>
                  <a:lnTo>
                    <a:pt x="5961" y="7894"/>
                  </a:lnTo>
                  <a:lnTo>
                    <a:pt x="6395" y="7302"/>
                  </a:lnTo>
                  <a:lnTo>
                    <a:pt x="6816" y="6684"/>
                  </a:lnTo>
                  <a:lnTo>
                    <a:pt x="7223" y="6052"/>
                  </a:lnTo>
                  <a:lnTo>
                    <a:pt x="7631" y="5381"/>
                  </a:lnTo>
                  <a:lnTo>
                    <a:pt x="8026" y="4684"/>
                  </a:lnTo>
                  <a:lnTo>
                    <a:pt x="8408" y="3974"/>
                  </a:lnTo>
                  <a:lnTo>
                    <a:pt x="8776" y="3224"/>
                  </a:lnTo>
                  <a:lnTo>
                    <a:pt x="9118" y="2461"/>
                  </a:lnTo>
                  <a:lnTo>
                    <a:pt x="9447" y="1658"/>
                  </a:lnTo>
                  <a:lnTo>
                    <a:pt x="9749" y="843"/>
                  </a:lnTo>
                  <a:lnTo>
                    <a:pt x="9894" y="422"/>
                  </a:lnTo>
                  <a:lnTo>
                    <a:pt x="10026" y="1"/>
                  </a:lnTo>
                  <a:close/>
                  <a:moveTo>
                    <a:pt x="1264" y="12893"/>
                  </a:moveTo>
                  <a:lnTo>
                    <a:pt x="843" y="13222"/>
                  </a:lnTo>
                  <a:lnTo>
                    <a:pt x="751" y="13297"/>
                  </a:lnTo>
                  <a:lnTo>
                    <a:pt x="751" y="13297"/>
                  </a:lnTo>
                  <a:lnTo>
                    <a:pt x="1264" y="12893"/>
                  </a:lnTo>
                  <a:close/>
                  <a:moveTo>
                    <a:pt x="751" y="13297"/>
                  </a:moveTo>
                  <a:lnTo>
                    <a:pt x="645" y="13380"/>
                  </a:lnTo>
                  <a:lnTo>
                    <a:pt x="1" y="13867"/>
                  </a:lnTo>
                  <a:lnTo>
                    <a:pt x="488" y="13512"/>
                  </a:lnTo>
                  <a:lnTo>
                    <a:pt x="751" y="13297"/>
                  </a:lnTo>
                  <a:close/>
                </a:path>
              </a:pathLst>
            </a:custGeom>
            <a:solidFill>
              <a:srgbClr val="A49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7"/>
            <p:cNvSpPr/>
            <p:nvPr/>
          </p:nvSpPr>
          <p:spPr>
            <a:xfrm>
              <a:off x="5130475" y="3744053"/>
              <a:ext cx="51672" cy="39858"/>
            </a:xfrm>
            <a:custGeom>
              <a:avLst/>
              <a:gdLst/>
              <a:ahLst/>
              <a:cxnLst/>
              <a:rect l="l" t="t" r="r" b="b"/>
              <a:pathLst>
                <a:path w="1264" h="975" fill="none" extrusionOk="0">
                  <a:moveTo>
                    <a:pt x="1264" y="0"/>
                  </a:moveTo>
                  <a:lnTo>
                    <a:pt x="1264" y="0"/>
                  </a:lnTo>
                  <a:lnTo>
                    <a:pt x="645" y="487"/>
                  </a:lnTo>
                  <a:lnTo>
                    <a:pt x="1" y="974"/>
                  </a:lnTo>
                  <a:lnTo>
                    <a:pt x="1" y="974"/>
                  </a:lnTo>
                  <a:lnTo>
                    <a:pt x="1" y="974"/>
                  </a:lnTo>
                  <a:lnTo>
                    <a:pt x="1" y="974"/>
                  </a:lnTo>
                  <a:lnTo>
                    <a:pt x="488" y="619"/>
                  </a:lnTo>
                  <a:lnTo>
                    <a:pt x="843" y="329"/>
                  </a:lnTo>
                  <a:lnTo>
                    <a:pt x="12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7"/>
            <p:cNvSpPr/>
            <p:nvPr/>
          </p:nvSpPr>
          <p:spPr>
            <a:xfrm>
              <a:off x="5287536" y="3216986"/>
              <a:ext cx="252802" cy="427073"/>
            </a:xfrm>
            <a:custGeom>
              <a:avLst/>
              <a:gdLst/>
              <a:ahLst/>
              <a:cxnLst/>
              <a:rect l="l" t="t" r="r" b="b"/>
              <a:pathLst>
                <a:path w="6184" h="10447" fill="none" extrusionOk="0">
                  <a:moveTo>
                    <a:pt x="6184" y="1"/>
                  </a:moveTo>
                  <a:lnTo>
                    <a:pt x="6184" y="1"/>
                  </a:lnTo>
                  <a:lnTo>
                    <a:pt x="6105" y="119"/>
                  </a:lnTo>
                  <a:lnTo>
                    <a:pt x="6013" y="211"/>
                  </a:lnTo>
                  <a:lnTo>
                    <a:pt x="6013" y="211"/>
                  </a:lnTo>
                  <a:lnTo>
                    <a:pt x="5815" y="790"/>
                  </a:lnTo>
                  <a:lnTo>
                    <a:pt x="5684" y="1185"/>
                  </a:lnTo>
                  <a:lnTo>
                    <a:pt x="5500" y="1658"/>
                  </a:lnTo>
                  <a:lnTo>
                    <a:pt x="5289" y="2184"/>
                  </a:lnTo>
                  <a:lnTo>
                    <a:pt x="5026" y="2763"/>
                  </a:lnTo>
                  <a:lnTo>
                    <a:pt x="4737" y="3408"/>
                  </a:lnTo>
                  <a:lnTo>
                    <a:pt x="4394" y="4079"/>
                  </a:lnTo>
                  <a:lnTo>
                    <a:pt x="4026" y="4803"/>
                  </a:lnTo>
                  <a:lnTo>
                    <a:pt x="3592" y="5552"/>
                  </a:lnTo>
                  <a:lnTo>
                    <a:pt x="3118" y="6329"/>
                  </a:lnTo>
                  <a:lnTo>
                    <a:pt x="2868" y="6736"/>
                  </a:lnTo>
                  <a:lnTo>
                    <a:pt x="2605" y="7131"/>
                  </a:lnTo>
                  <a:lnTo>
                    <a:pt x="2329" y="7539"/>
                  </a:lnTo>
                  <a:lnTo>
                    <a:pt x="2026" y="7947"/>
                  </a:lnTo>
                  <a:lnTo>
                    <a:pt x="1724" y="8368"/>
                  </a:lnTo>
                  <a:lnTo>
                    <a:pt x="1408" y="8776"/>
                  </a:lnTo>
                  <a:lnTo>
                    <a:pt x="1079" y="9197"/>
                  </a:lnTo>
                  <a:lnTo>
                    <a:pt x="724" y="9604"/>
                  </a:lnTo>
                  <a:lnTo>
                    <a:pt x="369" y="10025"/>
                  </a:lnTo>
                  <a:lnTo>
                    <a:pt x="0" y="10446"/>
                  </a:lnTo>
                  <a:lnTo>
                    <a:pt x="0" y="10446"/>
                  </a:lnTo>
                  <a:lnTo>
                    <a:pt x="408" y="9986"/>
                  </a:lnTo>
                  <a:lnTo>
                    <a:pt x="842" y="9499"/>
                  </a:lnTo>
                  <a:lnTo>
                    <a:pt x="1263" y="8986"/>
                  </a:lnTo>
                  <a:lnTo>
                    <a:pt x="1698" y="8460"/>
                  </a:lnTo>
                  <a:lnTo>
                    <a:pt x="2119" y="7894"/>
                  </a:lnTo>
                  <a:lnTo>
                    <a:pt x="2553" y="7302"/>
                  </a:lnTo>
                  <a:lnTo>
                    <a:pt x="2974" y="6684"/>
                  </a:lnTo>
                  <a:lnTo>
                    <a:pt x="3381" y="6052"/>
                  </a:lnTo>
                  <a:lnTo>
                    <a:pt x="3789" y="5381"/>
                  </a:lnTo>
                  <a:lnTo>
                    <a:pt x="4184" y="4684"/>
                  </a:lnTo>
                  <a:lnTo>
                    <a:pt x="4566" y="3974"/>
                  </a:lnTo>
                  <a:lnTo>
                    <a:pt x="4934" y="3224"/>
                  </a:lnTo>
                  <a:lnTo>
                    <a:pt x="5276" y="2461"/>
                  </a:lnTo>
                  <a:lnTo>
                    <a:pt x="5605" y="1658"/>
                  </a:lnTo>
                  <a:lnTo>
                    <a:pt x="5907" y="843"/>
                  </a:lnTo>
                  <a:lnTo>
                    <a:pt x="6052" y="422"/>
                  </a:lnTo>
                  <a:lnTo>
                    <a:pt x="6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7"/>
            <p:cNvSpPr/>
            <p:nvPr/>
          </p:nvSpPr>
          <p:spPr>
            <a:xfrm>
              <a:off x="5129944" y="3215392"/>
              <a:ext cx="403404" cy="568518"/>
            </a:xfrm>
            <a:custGeom>
              <a:avLst/>
              <a:gdLst/>
              <a:ahLst/>
              <a:cxnLst/>
              <a:rect l="l" t="t" r="r" b="b"/>
              <a:pathLst>
                <a:path w="9868" h="13907" extrusionOk="0">
                  <a:moveTo>
                    <a:pt x="6184" y="0"/>
                  </a:moveTo>
                  <a:lnTo>
                    <a:pt x="6197" y="92"/>
                  </a:lnTo>
                  <a:lnTo>
                    <a:pt x="6210" y="329"/>
                  </a:lnTo>
                  <a:lnTo>
                    <a:pt x="6210" y="711"/>
                  </a:lnTo>
                  <a:lnTo>
                    <a:pt x="6184" y="1210"/>
                  </a:lnTo>
                  <a:lnTo>
                    <a:pt x="6131" y="1842"/>
                  </a:lnTo>
                  <a:lnTo>
                    <a:pt x="6092" y="2184"/>
                  </a:lnTo>
                  <a:lnTo>
                    <a:pt x="6039" y="2566"/>
                  </a:lnTo>
                  <a:lnTo>
                    <a:pt x="5960" y="2973"/>
                  </a:lnTo>
                  <a:lnTo>
                    <a:pt x="5881" y="3394"/>
                  </a:lnTo>
                  <a:lnTo>
                    <a:pt x="5776" y="3842"/>
                  </a:lnTo>
                  <a:lnTo>
                    <a:pt x="5658" y="4315"/>
                  </a:lnTo>
                  <a:lnTo>
                    <a:pt x="5513" y="4802"/>
                  </a:lnTo>
                  <a:lnTo>
                    <a:pt x="5355" y="5315"/>
                  </a:lnTo>
                  <a:lnTo>
                    <a:pt x="5171" y="5841"/>
                  </a:lnTo>
                  <a:lnTo>
                    <a:pt x="4960" y="6394"/>
                  </a:lnTo>
                  <a:lnTo>
                    <a:pt x="4724" y="6946"/>
                  </a:lnTo>
                  <a:lnTo>
                    <a:pt x="4461" y="7525"/>
                  </a:lnTo>
                  <a:lnTo>
                    <a:pt x="4171" y="8117"/>
                  </a:lnTo>
                  <a:lnTo>
                    <a:pt x="3842" y="8723"/>
                  </a:lnTo>
                  <a:lnTo>
                    <a:pt x="3487" y="9341"/>
                  </a:lnTo>
                  <a:lnTo>
                    <a:pt x="3105" y="9959"/>
                  </a:lnTo>
                  <a:lnTo>
                    <a:pt x="2684" y="10591"/>
                  </a:lnTo>
                  <a:lnTo>
                    <a:pt x="2224" y="11235"/>
                  </a:lnTo>
                  <a:lnTo>
                    <a:pt x="1724" y="11893"/>
                  </a:lnTo>
                  <a:lnTo>
                    <a:pt x="1198" y="12538"/>
                  </a:lnTo>
                  <a:lnTo>
                    <a:pt x="619" y="13209"/>
                  </a:lnTo>
                  <a:lnTo>
                    <a:pt x="1" y="13867"/>
                  </a:lnTo>
                  <a:lnTo>
                    <a:pt x="14" y="13906"/>
                  </a:lnTo>
                  <a:lnTo>
                    <a:pt x="658" y="13419"/>
                  </a:lnTo>
                  <a:lnTo>
                    <a:pt x="1277" y="12932"/>
                  </a:lnTo>
                  <a:lnTo>
                    <a:pt x="1843" y="12446"/>
                  </a:lnTo>
                  <a:lnTo>
                    <a:pt x="2461" y="11880"/>
                  </a:lnTo>
                  <a:lnTo>
                    <a:pt x="3132" y="11222"/>
                  </a:lnTo>
                  <a:lnTo>
                    <a:pt x="3487" y="10854"/>
                  </a:lnTo>
                  <a:lnTo>
                    <a:pt x="3855" y="10485"/>
                  </a:lnTo>
                  <a:lnTo>
                    <a:pt x="4224" y="10064"/>
                  </a:lnTo>
                  <a:lnTo>
                    <a:pt x="4579" y="9643"/>
                  </a:lnTo>
                  <a:lnTo>
                    <a:pt x="4934" y="9236"/>
                  </a:lnTo>
                  <a:lnTo>
                    <a:pt x="5263" y="8815"/>
                  </a:lnTo>
                  <a:lnTo>
                    <a:pt x="5579" y="8407"/>
                  </a:lnTo>
                  <a:lnTo>
                    <a:pt x="5881" y="7986"/>
                  </a:lnTo>
                  <a:lnTo>
                    <a:pt x="6184" y="7578"/>
                  </a:lnTo>
                  <a:lnTo>
                    <a:pt x="6460" y="7170"/>
                  </a:lnTo>
                  <a:lnTo>
                    <a:pt x="6723" y="6775"/>
                  </a:lnTo>
                  <a:lnTo>
                    <a:pt x="6973" y="6368"/>
                  </a:lnTo>
                  <a:lnTo>
                    <a:pt x="7447" y="5591"/>
                  </a:lnTo>
                  <a:lnTo>
                    <a:pt x="7881" y="4842"/>
                  </a:lnTo>
                  <a:lnTo>
                    <a:pt x="8249" y="4118"/>
                  </a:lnTo>
                  <a:lnTo>
                    <a:pt x="8592" y="3447"/>
                  </a:lnTo>
                  <a:lnTo>
                    <a:pt x="8881" y="2802"/>
                  </a:lnTo>
                  <a:lnTo>
                    <a:pt x="9144" y="2223"/>
                  </a:lnTo>
                  <a:lnTo>
                    <a:pt x="9355" y="1697"/>
                  </a:lnTo>
                  <a:lnTo>
                    <a:pt x="9539" y="1224"/>
                  </a:lnTo>
                  <a:lnTo>
                    <a:pt x="9670" y="829"/>
                  </a:lnTo>
                  <a:lnTo>
                    <a:pt x="9868" y="250"/>
                  </a:lnTo>
                  <a:lnTo>
                    <a:pt x="9868" y="250"/>
                  </a:lnTo>
                  <a:lnTo>
                    <a:pt x="9776" y="316"/>
                  </a:lnTo>
                  <a:lnTo>
                    <a:pt x="9670" y="382"/>
                  </a:lnTo>
                  <a:lnTo>
                    <a:pt x="9565" y="434"/>
                  </a:lnTo>
                  <a:lnTo>
                    <a:pt x="9447" y="474"/>
                  </a:lnTo>
                  <a:lnTo>
                    <a:pt x="9315" y="513"/>
                  </a:lnTo>
                  <a:lnTo>
                    <a:pt x="9170" y="539"/>
                  </a:lnTo>
                  <a:lnTo>
                    <a:pt x="9039" y="566"/>
                  </a:lnTo>
                  <a:lnTo>
                    <a:pt x="8881" y="566"/>
                  </a:lnTo>
                  <a:lnTo>
                    <a:pt x="8736" y="579"/>
                  </a:lnTo>
                  <a:lnTo>
                    <a:pt x="8447" y="566"/>
                  </a:lnTo>
                  <a:lnTo>
                    <a:pt x="8157" y="539"/>
                  </a:lnTo>
                  <a:lnTo>
                    <a:pt x="7855" y="487"/>
                  </a:lnTo>
                  <a:lnTo>
                    <a:pt x="7539" y="421"/>
                  </a:lnTo>
                  <a:lnTo>
                    <a:pt x="7210" y="329"/>
                  </a:lnTo>
                  <a:lnTo>
                    <a:pt x="6881" y="237"/>
                  </a:lnTo>
                  <a:lnTo>
                    <a:pt x="6539" y="118"/>
                  </a:lnTo>
                  <a:lnTo>
                    <a:pt x="6184" y="0"/>
                  </a:lnTo>
                  <a:close/>
                </a:path>
              </a:pathLst>
            </a:custGeom>
            <a:solidFill>
              <a:srgbClr val="614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7"/>
            <p:cNvSpPr/>
            <p:nvPr/>
          </p:nvSpPr>
          <p:spPr>
            <a:xfrm>
              <a:off x="5129944" y="3215392"/>
              <a:ext cx="403404" cy="568518"/>
            </a:xfrm>
            <a:custGeom>
              <a:avLst/>
              <a:gdLst/>
              <a:ahLst/>
              <a:cxnLst/>
              <a:rect l="l" t="t" r="r" b="b"/>
              <a:pathLst>
                <a:path w="9868" h="13907" fill="none" extrusionOk="0">
                  <a:moveTo>
                    <a:pt x="6184" y="0"/>
                  </a:moveTo>
                  <a:lnTo>
                    <a:pt x="6184" y="0"/>
                  </a:lnTo>
                  <a:lnTo>
                    <a:pt x="6197" y="92"/>
                  </a:lnTo>
                  <a:lnTo>
                    <a:pt x="6210" y="329"/>
                  </a:lnTo>
                  <a:lnTo>
                    <a:pt x="6210" y="711"/>
                  </a:lnTo>
                  <a:lnTo>
                    <a:pt x="6184" y="1210"/>
                  </a:lnTo>
                  <a:lnTo>
                    <a:pt x="6131" y="1842"/>
                  </a:lnTo>
                  <a:lnTo>
                    <a:pt x="6092" y="2184"/>
                  </a:lnTo>
                  <a:lnTo>
                    <a:pt x="6039" y="2566"/>
                  </a:lnTo>
                  <a:lnTo>
                    <a:pt x="5960" y="2973"/>
                  </a:lnTo>
                  <a:lnTo>
                    <a:pt x="5881" y="3394"/>
                  </a:lnTo>
                  <a:lnTo>
                    <a:pt x="5776" y="3842"/>
                  </a:lnTo>
                  <a:lnTo>
                    <a:pt x="5658" y="4315"/>
                  </a:lnTo>
                  <a:lnTo>
                    <a:pt x="5513" y="4802"/>
                  </a:lnTo>
                  <a:lnTo>
                    <a:pt x="5355" y="5315"/>
                  </a:lnTo>
                  <a:lnTo>
                    <a:pt x="5171" y="5841"/>
                  </a:lnTo>
                  <a:lnTo>
                    <a:pt x="4960" y="6394"/>
                  </a:lnTo>
                  <a:lnTo>
                    <a:pt x="4724" y="6946"/>
                  </a:lnTo>
                  <a:lnTo>
                    <a:pt x="4461" y="7525"/>
                  </a:lnTo>
                  <a:lnTo>
                    <a:pt x="4171" y="8117"/>
                  </a:lnTo>
                  <a:lnTo>
                    <a:pt x="3842" y="8723"/>
                  </a:lnTo>
                  <a:lnTo>
                    <a:pt x="3487" y="9341"/>
                  </a:lnTo>
                  <a:lnTo>
                    <a:pt x="3105" y="9959"/>
                  </a:lnTo>
                  <a:lnTo>
                    <a:pt x="2684" y="10591"/>
                  </a:lnTo>
                  <a:lnTo>
                    <a:pt x="2224" y="11235"/>
                  </a:lnTo>
                  <a:lnTo>
                    <a:pt x="1724" y="11893"/>
                  </a:lnTo>
                  <a:lnTo>
                    <a:pt x="1198" y="12538"/>
                  </a:lnTo>
                  <a:lnTo>
                    <a:pt x="619" y="13209"/>
                  </a:lnTo>
                  <a:lnTo>
                    <a:pt x="1" y="13867"/>
                  </a:lnTo>
                  <a:lnTo>
                    <a:pt x="1" y="13867"/>
                  </a:lnTo>
                  <a:lnTo>
                    <a:pt x="14" y="13906"/>
                  </a:lnTo>
                  <a:lnTo>
                    <a:pt x="14" y="13906"/>
                  </a:lnTo>
                  <a:lnTo>
                    <a:pt x="658" y="13419"/>
                  </a:lnTo>
                  <a:lnTo>
                    <a:pt x="1277" y="12932"/>
                  </a:lnTo>
                  <a:lnTo>
                    <a:pt x="1277" y="12932"/>
                  </a:lnTo>
                  <a:lnTo>
                    <a:pt x="1843" y="12446"/>
                  </a:lnTo>
                  <a:lnTo>
                    <a:pt x="2461" y="11880"/>
                  </a:lnTo>
                  <a:lnTo>
                    <a:pt x="3132" y="11222"/>
                  </a:lnTo>
                  <a:lnTo>
                    <a:pt x="3487" y="10854"/>
                  </a:lnTo>
                  <a:lnTo>
                    <a:pt x="3855" y="10485"/>
                  </a:lnTo>
                  <a:lnTo>
                    <a:pt x="3855" y="10485"/>
                  </a:lnTo>
                  <a:lnTo>
                    <a:pt x="4224" y="10064"/>
                  </a:lnTo>
                  <a:lnTo>
                    <a:pt x="4579" y="9643"/>
                  </a:lnTo>
                  <a:lnTo>
                    <a:pt x="4934" y="9236"/>
                  </a:lnTo>
                  <a:lnTo>
                    <a:pt x="5263" y="8815"/>
                  </a:lnTo>
                  <a:lnTo>
                    <a:pt x="5579" y="8407"/>
                  </a:lnTo>
                  <a:lnTo>
                    <a:pt x="5881" y="7986"/>
                  </a:lnTo>
                  <a:lnTo>
                    <a:pt x="6184" y="7578"/>
                  </a:lnTo>
                  <a:lnTo>
                    <a:pt x="6460" y="7170"/>
                  </a:lnTo>
                  <a:lnTo>
                    <a:pt x="6723" y="6775"/>
                  </a:lnTo>
                  <a:lnTo>
                    <a:pt x="6973" y="6368"/>
                  </a:lnTo>
                  <a:lnTo>
                    <a:pt x="7447" y="5591"/>
                  </a:lnTo>
                  <a:lnTo>
                    <a:pt x="7881" y="4842"/>
                  </a:lnTo>
                  <a:lnTo>
                    <a:pt x="8249" y="4118"/>
                  </a:lnTo>
                  <a:lnTo>
                    <a:pt x="8592" y="3447"/>
                  </a:lnTo>
                  <a:lnTo>
                    <a:pt x="8881" y="2802"/>
                  </a:lnTo>
                  <a:lnTo>
                    <a:pt x="9144" y="2223"/>
                  </a:lnTo>
                  <a:lnTo>
                    <a:pt x="9355" y="1697"/>
                  </a:lnTo>
                  <a:lnTo>
                    <a:pt x="9539" y="1224"/>
                  </a:lnTo>
                  <a:lnTo>
                    <a:pt x="9670" y="829"/>
                  </a:lnTo>
                  <a:lnTo>
                    <a:pt x="9868" y="250"/>
                  </a:lnTo>
                  <a:lnTo>
                    <a:pt x="9868" y="250"/>
                  </a:lnTo>
                  <a:lnTo>
                    <a:pt x="9776" y="316"/>
                  </a:lnTo>
                  <a:lnTo>
                    <a:pt x="9776" y="316"/>
                  </a:lnTo>
                  <a:lnTo>
                    <a:pt x="9670" y="382"/>
                  </a:lnTo>
                  <a:lnTo>
                    <a:pt x="9565" y="434"/>
                  </a:lnTo>
                  <a:lnTo>
                    <a:pt x="9447" y="474"/>
                  </a:lnTo>
                  <a:lnTo>
                    <a:pt x="9315" y="513"/>
                  </a:lnTo>
                  <a:lnTo>
                    <a:pt x="9170" y="539"/>
                  </a:lnTo>
                  <a:lnTo>
                    <a:pt x="9039" y="566"/>
                  </a:lnTo>
                  <a:lnTo>
                    <a:pt x="8881" y="566"/>
                  </a:lnTo>
                  <a:lnTo>
                    <a:pt x="8736" y="579"/>
                  </a:lnTo>
                  <a:lnTo>
                    <a:pt x="8736" y="579"/>
                  </a:lnTo>
                  <a:lnTo>
                    <a:pt x="8447" y="566"/>
                  </a:lnTo>
                  <a:lnTo>
                    <a:pt x="8157" y="539"/>
                  </a:lnTo>
                  <a:lnTo>
                    <a:pt x="7855" y="487"/>
                  </a:lnTo>
                  <a:lnTo>
                    <a:pt x="7539" y="421"/>
                  </a:lnTo>
                  <a:lnTo>
                    <a:pt x="7210" y="329"/>
                  </a:lnTo>
                  <a:lnTo>
                    <a:pt x="6881" y="237"/>
                  </a:lnTo>
                  <a:lnTo>
                    <a:pt x="6539" y="118"/>
                  </a:lnTo>
                  <a:lnTo>
                    <a:pt x="6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5382704" y="3200839"/>
              <a:ext cx="162498" cy="38223"/>
            </a:xfrm>
            <a:custGeom>
              <a:avLst/>
              <a:gdLst/>
              <a:ahLst/>
              <a:cxnLst/>
              <a:rect l="l" t="t" r="r" b="b"/>
              <a:pathLst>
                <a:path w="3975" h="935" extrusionOk="0">
                  <a:moveTo>
                    <a:pt x="3974" y="1"/>
                  </a:moveTo>
                  <a:lnTo>
                    <a:pt x="1" y="356"/>
                  </a:lnTo>
                  <a:lnTo>
                    <a:pt x="356" y="474"/>
                  </a:lnTo>
                  <a:lnTo>
                    <a:pt x="698" y="593"/>
                  </a:lnTo>
                  <a:lnTo>
                    <a:pt x="1027" y="685"/>
                  </a:lnTo>
                  <a:lnTo>
                    <a:pt x="1356" y="777"/>
                  </a:lnTo>
                  <a:lnTo>
                    <a:pt x="1672" y="843"/>
                  </a:lnTo>
                  <a:lnTo>
                    <a:pt x="1974" y="895"/>
                  </a:lnTo>
                  <a:lnTo>
                    <a:pt x="2264" y="922"/>
                  </a:lnTo>
                  <a:lnTo>
                    <a:pt x="2553" y="935"/>
                  </a:lnTo>
                  <a:lnTo>
                    <a:pt x="2698" y="922"/>
                  </a:lnTo>
                  <a:lnTo>
                    <a:pt x="2856" y="922"/>
                  </a:lnTo>
                  <a:lnTo>
                    <a:pt x="2987" y="895"/>
                  </a:lnTo>
                  <a:lnTo>
                    <a:pt x="3132" y="869"/>
                  </a:lnTo>
                  <a:lnTo>
                    <a:pt x="3264" y="830"/>
                  </a:lnTo>
                  <a:lnTo>
                    <a:pt x="3382" y="790"/>
                  </a:lnTo>
                  <a:lnTo>
                    <a:pt x="3487" y="738"/>
                  </a:lnTo>
                  <a:lnTo>
                    <a:pt x="3593" y="672"/>
                  </a:lnTo>
                  <a:lnTo>
                    <a:pt x="3685" y="606"/>
                  </a:lnTo>
                  <a:lnTo>
                    <a:pt x="3777" y="514"/>
                  </a:lnTo>
                  <a:lnTo>
                    <a:pt x="3856" y="396"/>
                  </a:lnTo>
                  <a:lnTo>
                    <a:pt x="3974" y="1"/>
                  </a:lnTo>
                  <a:close/>
                </a:path>
              </a:pathLst>
            </a:custGeom>
            <a:solidFill>
              <a:srgbClr val="7D7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a:off x="5382704" y="3200839"/>
              <a:ext cx="162498" cy="38223"/>
            </a:xfrm>
            <a:custGeom>
              <a:avLst/>
              <a:gdLst/>
              <a:ahLst/>
              <a:cxnLst/>
              <a:rect l="l" t="t" r="r" b="b"/>
              <a:pathLst>
                <a:path w="3975" h="935" fill="none" extrusionOk="0">
                  <a:moveTo>
                    <a:pt x="3974" y="1"/>
                  </a:moveTo>
                  <a:lnTo>
                    <a:pt x="1" y="356"/>
                  </a:lnTo>
                  <a:lnTo>
                    <a:pt x="1" y="356"/>
                  </a:lnTo>
                  <a:lnTo>
                    <a:pt x="1" y="356"/>
                  </a:lnTo>
                  <a:lnTo>
                    <a:pt x="1" y="356"/>
                  </a:lnTo>
                  <a:lnTo>
                    <a:pt x="356" y="474"/>
                  </a:lnTo>
                  <a:lnTo>
                    <a:pt x="698" y="593"/>
                  </a:lnTo>
                  <a:lnTo>
                    <a:pt x="1027" y="685"/>
                  </a:lnTo>
                  <a:lnTo>
                    <a:pt x="1356" y="777"/>
                  </a:lnTo>
                  <a:lnTo>
                    <a:pt x="1672" y="843"/>
                  </a:lnTo>
                  <a:lnTo>
                    <a:pt x="1974" y="895"/>
                  </a:lnTo>
                  <a:lnTo>
                    <a:pt x="2264" y="922"/>
                  </a:lnTo>
                  <a:lnTo>
                    <a:pt x="2553" y="935"/>
                  </a:lnTo>
                  <a:lnTo>
                    <a:pt x="2553" y="935"/>
                  </a:lnTo>
                  <a:lnTo>
                    <a:pt x="2698" y="922"/>
                  </a:lnTo>
                  <a:lnTo>
                    <a:pt x="2856" y="922"/>
                  </a:lnTo>
                  <a:lnTo>
                    <a:pt x="2987" y="895"/>
                  </a:lnTo>
                  <a:lnTo>
                    <a:pt x="3132" y="869"/>
                  </a:lnTo>
                  <a:lnTo>
                    <a:pt x="3264" y="830"/>
                  </a:lnTo>
                  <a:lnTo>
                    <a:pt x="3382" y="790"/>
                  </a:lnTo>
                  <a:lnTo>
                    <a:pt x="3487" y="738"/>
                  </a:lnTo>
                  <a:lnTo>
                    <a:pt x="3593" y="672"/>
                  </a:lnTo>
                  <a:lnTo>
                    <a:pt x="3593" y="672"/>
                  </a:lnTo>
                  <a:lnTo>
                    <a:pt x="3685" y="606"/>
                  </a:lnTo>
                  <a:lnTo>
                    <a:pt x="3685" y="606"/>
                  </a:lnTo>
                  <a:lnTo>
                    <a:pt x="3777" y="514"/>
                  </a:lnTo>
                  <a:lnTo>
                    <a:pt x="3856" y="396"/>
                  </a:lnTo>
                  <a:lnTo>
                    <a:pt x="3856" y="396"/>
                  </a:lnTo>
                  <a:lnTo>
                    <a:pt x="39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a:off x="5123485" y="3782235"/>
              <a:ext cx="7031" cy="6500"/>
            </a:xfrm>
            <a:custGeom>
              <a:avLst/>
              <a:gdLst/>
              <a:ahLst/>
              <a:cxnLst/>
              <a:rect l="l" t="t" r="r" b="b"/>
              <a:pathLst>
                <a:path w="172" h="159" extrusionOk="0">
                  <a:moveTo>
                    <a:pt x="159" y="1"/>
                  </a:moveTo>
                  <a:lnTo>
                    <a:pt x="1" y="158"/>
                  </a:lnTo>
                  <a:lnTo>
                    <a:pt x="1" y="158"/>
                  </a:lnTo>
                  <a:lnTo>
                    <a:pt x="172" y="40"/>
                  </a:lnTo>
                  <a:lnTo>
                    <a:pt x="159" y="1"/>
                  </a:lnTo>
                  <a:close/>
                </a:path>
              </a:pathLst>
            </a:custGeom>
            <a:solidFill>
              <a:srgbClr val="8D8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7"/>
            <p:cNvSpPr/>
            <p:nvPr/>
          </p:nvSpPr>
          <p:spPr>
            <a:xfrm>
              <a:off x="5123485" y="3782235"/>
              <a:ext cx="7031" cy="6500"/>
            </a:xfrm>
            <a:custGeom>
              <a:avLst/>
              <a:gdLst/>
              <a:ahLst/>
              <a:cxnLst/>
              <a:rect l="l" t="t" r="r" b="b"/>
              <a:pathLst>
                <a:path w="172" h="159" fill="none" extrusionOk="0">
                  <a:moveTo>
                    <a:pt x="159" y="1"/>
                  </a:moveTo>
                  <a:lnTo>
                    <a:pt x="159" y="1"/>
                  </a:lnTo>
                  <a:lnTo>
                    <a:pt x="1" y="158"/>
                  </a:lnTo>
                  <a:lnTo>
                    <a:pt x="1" y="158"/>
                  </a:lnTo>
                  <a:lnTo>
                    <a:pt x="172" y="40"/>
                  </a:lnTo>
                  <a:lnTo>
                    <a:pt x="172" y="40"/>
                  </a:lnTo>
                  <a:lnTo>
                    <a:pt x="172" y="40"/>
                  </a:lnTo>
                  <a:lnTo>
                    <a:pt x="172" y="40"/>
                  </a:lnTo>
                  <a:lnTo>
                    <a:pt x="15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7"/>
            <p:cNvSpPr/>
            <p:nvPr/>
          </p:nvSpPr>
          <p:spPr>
            <a:xfrm>
              <a:off x="4424317" y="3164823"/>
              <a:ext cx="357700" cy="169448"/>
            </a:xfrm>
            <a:custGeom>
              <a:avLst/>
              <a:gdLst/>
              <a:ahLst/>
              <a:cxnLst/>
              <a:rect l="l" t="t" r="r" b="b"/>
              <a:pathLst>
                <a:path w="8750" h="4145" extrusionOk="0">
                  <a:moveTo>
                    <a:pt x="8750" y="0"/>
                  </a:moveTo>
                  <a:lnTo>
                    <a:pt x="8644" y="198"/>
                  </a:lnTo>
                  <a:lnTo>
                    <a:pt x="8513" y="435"/>
                  </a:lnTo>
                  <a:lnTo>
                    <a:pt x="8329" y="737"/>
                  </a:lnTo>
                  <a:lnTo>
                    <a:pt x="8210" y="908"/>
                  </a:lnTo>
                  <a:lnTo>
                    <a:pt x="8079" y="1079"/>
                  </a:lnTo>
                  <a:lnTo>
                    <a:pt x="7921" y="1277"/>
                  </a:lnTo>
                  <a:lnTo>
                    <a:pt x="7763" y="1461"/>
                  </a:lnTo>
                  <a:lnTo>
                    <a:pt x="7566" y="1658"/>
                  </a:lnTo>
                  <a:lnTo>
                    <a:pt x="7368" y="1855"/>
                  </a:lnTo>
                  <a:lnTo>
                    <a:pt x="7145" y="2053"/>
                  </a:lnTo>
                  <a:lnTo>
                    <a:pt x="6908" y="2237"/>
                  </a:lnTo>
                  <a:lnTo>
                    <a:pt x="6645" y="2421"/>
                  </a:lnTo>
                  <a:lnTo>
                    <a:pt x="6355" y="2605"/>
                  </a:lnTo>
                  <a:lnTo>
                    <a:pt x="6053" y="2776"/>
                  </a:lnTo>
                  <a:lnTo>
                    <a:pt x="5737" y="2934"/>
                  </a:lnTo>
                  <a:lnTo>
                    <a:pt x="5382" y="3079"/>
                  </a:lnTo>
                  <a:lnTo>
                    <a:pt x="5013" y="3197"/>
                  </a:lnTo>
                  <a:lnTo>
                    <a:pt x="4632" y="3303"/>
                  </a:lnTo>
                  <a:lnTo>
                    <a:pt x="4211" y="3395"/>
                  </a:lnTo>
                  <a:lnTo>
                    <a:pt x="3777" y="3460"/>
                  </a:lnTo>
                  <a:lnTo>
                    <a:pt x="3316" y="3513"/>
                  </a:lnTo>
                  <a:lnTo>
                    <a:pt x="2829" y="3526"/>
                  </a:lnTo>
                  <a:lnTo>
                    <a:pt x="2316" y="3513"/>
                  </a:lnTo>
                  <a:lnTo>
                    <a:pt x="1777" y="3460"/>
                  </a:lnTo>
                  <a:lnTo>
                    <a:pt x="1211" y="3382"/>
                  </a:lnTo>
                  <a:lnTo>
                    <a:pt x="619" y="3276"/>
                  </a:lnTo>
                  <a:lnTo>
                    <a:pt x="1" y="3118"/>
                  </a:lnTo>
                  <a:lnTo>
                    <a:pt x="1" y="3118"/>
                  </a:lnTo>
                  <a:lnTo>
                    <a:pt x="132" y="3184"/>
                  </a:lnTo>
                  <a:lnTo>
                    <a:pt x="501" y="3342"/>
                  </a:lnTo>
                  <a:lnTo>
                    <a:pt x="1067" y="3553"/>
                  </a:lnTo>
                  <a:lnTo>
                    <a:pt x="1409" y="3671"/>
                  </a:lnTo>
                  <a:lnTo>
                    <a:pt x="1777" y="3776"/>
                  </a:lnTo>
                  <a:lnTo>
                    <a:pt x="2172" y="3881"/>
                  </a:lnTo>
                  <a:lnTo>
                    <a:pt x="2593" y="3974"/>
                  </a:lnTo>
                  <a:lnTo>
                    <a:pt x="3014" y="4052"/>
                  </a:lnTo>
                  <a:lnTo>
                    <a:pt x="3461" y="4118"/>
                  </a:lnTo>
                  <a:lnTo>
                    <a:pt x="3895" y="4145"/>
                  </a:lnTo>
                  <a:lnTo>
                    <a:pt x="4329" y="4145"/>
                  </a:lnTo>
                  <a:lnTo>
                    <a:pt x="4553" y="4131"/>
                  </a:lnTo>
                  <a:lnTo>
                    <a:pt x="4763" y="4105"/>
                  </a:lnTo>
                  <a:lnTo>
                    <a:pt x="4974" y="4066"/>
                  </a:lnTo>
                  <a:lnTo>
                    <a:pt x="5184" y="4026"/>
                  </a:lnTo>
                  <a:lnTo>
                    <a:pt x="5579" y="3908"/>
                  </a:lnTo>
                  <a:lnTo>
                    <a:pt x="5947" y="3776"/>
                  </a:lnTo>
                  <a:lnTo>
                    <a:pt x="6290" y="3618"/>
                  </a:lnTo>
                  <a:lnTo>
                    <a:pt x="6618" y="3434"/>
                  </a:lnTo>
                  <a:lnTo>
                    <a:pt x="6921" y="3237"/>
                  </a:lnTo>
                  <a:lnTo>
                    <a:pt x="7197" y="3026"/>
                  </a:lnTo>
                  <a:lnTo>
                    <a:pt x="7460" y="2789"/>
                  </a:lnTo>
                  <a:lnTo>
                    <a:pt x="7684" y="2540"/>
                  </a:lnTo>
                  <a:lnTo>
                    <a:pt x="7895" y="2263"/>
                  </a:lnTo>
                  <a:lnTo>
                    <a:pt x="8079" y="1974"/>
                  </a:lnTo>
                  <a:lnTo>
                    <a:pt x="8250" y="1684"/>
                  </a:lnTo>
                  <a:lnTo>
                    <a:pt x="8394" y="1369"/>
                  </a:lnTo>
                  <a:lnTo>
                    <a:pt x="8513" y="1040"/>
                  </a:lnTo>
                  <a:lnTo>
                    <a:pt x="8618" y="698"/>
                  </a:lnTo>
                  <a:lnTo>
                    <a:pt x="8684" y="356"/>
                  </a:lnTo>
                  <a:lnTo>
                    <a:pt x="8750" y="0"/>
                  </a:lnTo>
                  <a:close/>
                </a:path>
              </a:pathLst>
            </a:custGeom>
            <a:solidFill>
              <a:srgbClr val="EA9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8"/>
          <p:cNvSpPr/>
          <p:nvPr/>
        </p:nvSpPr>
        <p:spPr>
          <a:xfrm>
            <a:off x="6163700" y="2116575"/>
            <a:ext cx="2655300" cy="1776300"/>
          </a:xfrm>
          <a:prstGeom prst="roundRect">
            <a:avLst>
              <a:gd name="adj" fmla="val 16667"/>
            </a:avLst>
          </a:prstGeom>
          <a:solidFill>
            <a:srgbClr val="9278B5">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8"/>
          <p:cNvSpPr/>
          <p:nvPr/>
        </p:nvSpPr>
        <p:spPr>
          <a:xfrm>
            <a:off x="3176925" y="2116575"/>
            <a:ext cx="1770900" cy="1776300"/>
          </a:xfrm>
          <a:prstGeom prst="roundRect">
            <a:avLst>
              <a:gd name="adj" fmla="val 16667"/>
            </a:avLst>
          </a:prstGeom>
          <a:solidFill>
            <a:srgbClr val="72B78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a:off x="357225" y="2272563"/>
            <a:ext cx="1770900" cy="1443900"/>
          </a:xfrm>
          <a:prstGeom prst="roundRect">
            <a:avLst>
              <a:gd name="adj" fmla="val 16667"/>
            </a:avLst>
          </a:prstGeom>
          <a:solidFill>
            <a:srgbClr val="BE634C">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Obtaining Data</a:t>
            </a:r>
            <a:endParaRPr/>
          </a:p>
        </p:txBody>
      </p:sp>
      <p:grpSp>
        <p:nvGrpSpPr>
          <p:cNvPr id="307" name="Google Shape;307;p18"/>
          <p:cNvGrpSpPr/>
          <p:nvPr/>
        </p:nvGrpSpPr>
        <p:grpSpPr>
          <a:xfrm>
            <a:off x="1113991" y="4046601"/>
            <a:ext cx="457321" cy="456361"/>
            <a:chOff x="3168325" y="2290375"/>
            <a:chExt cx="959750" cy="959750"/>
          </a:xfrm>
        </p:grpSpPr>
        <p:sp>
          <p:nvSpPr>
            <p:cNvPr id="308" name="Google Shape;308;p18"/>
            <p:cNvSpPr/>
            <p:nvPr/>
          </p:nvSpPr>
          <p:spPr>
            <a:xfrm>
              <a:off x="3168325" y="2290375"/>
              <a:ext cx="315950" cy="356150"/>
            </a:xfrm>
            <a:custGeom>
              <a:avLst/>
              <a:gdLst/>
              <a:ahLst/>
              <a:cxnLst/>
              <a:rect l="l" t="t" r="r" b="b"/>
              <a:pathLst>
                <a:path w="12638" h="14246" extrusionOk="0">
                  <a:moveTo>
                    <a:pt x="6324" y="4495"/>
                  </a:moveTo>
                  <a:lnTo>
                    <a:pt x="6462" y="4505"/>
                  </a:lnTo>
                  <a:lnTo>
                    <a:pt x="6589" y="4516"/>
                  </a:lnTo>
                  <a:lnTo>
                    <a:pt x="6726" y="4526"/>
                  </a:lnTo>
                  <a:lnTo>
                    <a:pt x="6853" y="4548"/>
                  </a:lnTo>
                  <a:lnTo>
                    <a:pt x="6980" y="4579"/>
                  </a:lnTo>
                  <a:lnTo>
                    <a:pt x="7096" y="4611"/>
                  </a:lnTo>
                  <a:lnTo>
                    <a:pt x="7223" y="4653"/>
                  </a:lnTo>
                  <a:lnTo>
                    <a:pt x="7340" y="4706"/>
                  </a:lnTo>
                  <a:lnTo>
                    <a:pt x="7572" y="4812"/>
                  </a:lnTo>
                  <a:lnTo>
                    <a:pt x="7784" y="4949"/>
                  </a:lnTo>
                  <a:lnTo>
                    <a:pt x="7995" y="5098"/>
                  </a:lnTo>
                  <a:lnTo>
                    <a:pt x="8175" y="5267"/>
                  </a:lnTo>
                  <a:lnTo>
                    <a:pt x="8344" y="5457"/>
                  </a:lnTo>
                  <a:lnTo>
                    <a:pt x="8492" y="5658"/>
                  </a:lnTo>
                  <a:lnTo>
                    <a:pt x="8630" y="5870"/>
                  </a:lnTo>
                  <a:lnTo>
                    <a:pt x="8736" y="6102"/>
                  </a:lnTo>
                  <a:lnTo>
                    <a:pt x="8789" y="6219"/>
                  </a:lnTo>
                  <a:lnTo>
                    <a:pt x="8831" y="6345"/>
                  </a:lnTo>
                  <a:lnTo>
                    <a:pt x="8863" y="6462"/>
                  </a:lnTo>
                  <a:lnTo>
                    <a:pt x="8894" y="6589"/>
                  </a:lnTo>
                  <a:lnTo>
                    <a:pt x="8915" y="6726"/>
                  </a:lnTo>
                  <a:lnTo>
                    <a:pt x="8937" y="6853"/>
                  </a:lnTo>
                  <a:lnTo>
                    <a:pt x="8947" y="6991"/>
                  </a:lnTo>
                  <a:lnTo>
                    <a:pt x="8947" y="7117"/>
                  </a:lnTo>
                  <a:lnTo>
                    <a:pt x="8947" y="7255"/>
                  </a:lnTo>
                  <a:lnTo>
                    <a:pt x="8937" y="7392"/>
                  </a:lnTo>
                  <a:lnTo>
                    <a:pt x="8915" y="7519"/>
                  </a:lnTo>
                  <a:lnTo>
                    <a:pt x="8894" y="7646"/>
                  </a:lnTo>
                  <a:lnTo>
                    <a:pt x="8863" y="7773"/>
                  </a:lnTo>
                  <a:lnTo>
                    <a:pt x="8831" y="7900"/>
                  </a:lnTo>
                  <a:lnTo>
                    <a:pt x="8789" y="8027"/>
                  </a:lnTo>
                  <a:lnTo>
                    <a:pt x="8736" y="8143"/>
                  </a:lnTo>
                  <a:lnTo>
                    <a:pt x="8630" y="8376"/>
                  </a:lnTo>
                  <a:lnTo>
                    <a:pt x="8492" y="8587"/>
                  </a:lnTo>
                  <a:lnTo>
                    <a:pt x="8344" y="8788"/>
                  </a:lnTo>
                  <a:lnTo>
                    <a:pt x="8175" y="8979"/>
                  </a:lnTo>
                  <a:lnTo>
                    <a:pt x="7995" y="9148"/>
                  </a:lnTo>
                  <a:lnTo>
                    <a:pt x="7784" y="9296"/>
                  </a:lnTo>
                  <a:lnTo>
                    <a:pt x="7572" y="9433"/>
                  </a:lnTo>
                  <a:lnTo>
                    <a:pt x="7340" y="9539"/>
                  </a:lnTo>
                  <a:lnTo>
                    <a:pt x="7223" y="9582"/>
                  </a:lnTo>
                  <a:lnTo>
                    <a:pt x="7096" y="9624"/>
                  </a:lnTo>
                  <a:lnTo>
                    <a:pt x="6980" y="9666"/>
                  </a:lnTo>
                  <a:lnTo>
                    <a:pt x="6853" y="9687"/>
                  </a:lnTo>
                  <a:lnTo>
                    <a:pt x="6726" y="9719"/>
                  </a:lnTo>
                  <a:lnTo>
                    <a:pt x="6589" y="9730"/>
                  </a:lnTo>
                  <a:lnTo>
                    <a:pt x="6462" y="9740"/>
                  </a:lnTo>
                  <a:lnTo>
                    <a:pt x="6324" y="9751"/>
                  </a:lnTo>
                  <a:lnTo>
                    <a:pt x="6187" y="9740"/>
                  </a:lnTo>
                  <a:lnTo>
                    <a:pt x="6049" y="9730"/>
                  </a:lnTo>
                  <a:lnTo>
                    <a:pt x="5923" y="9719"/>
                  </a:lnTo>
                  <a:lnTo>
                    <a:pt x="5796" y="9687"/>
                  </a:lnTo>
                  <a:lnTo>
                    <a:pt x="5669" y="9666"/>
                  </a:lnTo>
                  <a:lnTo>
                    <a:pt x="5542" y="9624"/>
                  </a:lnTo>
                  <a:lnTo>
                    <a:pt x="5426" y="9582"/>
                  </a:lnTo>
                  <a:lnTo>
                    <a:pt x="5299" y="9539"/>
                  </a:lnTo>
                  <a:lnTo>
                    <a:pt x="5077" y="9433"/>
                  </a:lnTo>
                  <a:lnTo>
                    <a:pt x="4854" y="9296"/>
                  </a:lnTo>
                  <a:lnTo>
                    <a:pt x="4653" y="9148"/>
                  </a:lnTo>
                  <a:lnTo>
                    <a:pt x="4463" y="8979"/>
                  </a:lnTo>
                  <a:lnTo>
                    <a:pt x="4294" y="8788"/>
                  </a:lnTo>
                  <a:lnTo>
                    <a:pt x="4146" y="8587"/>
                  </a:lnTo>
                  <a:lnTo>
                    <a:pt x="4019" y="8376"/>
                  </a:lnTo>
                  <a:lnTo>
                    <a:pt x="3903" y="8143"/>
                  </a:lnTo>
                  <a:lnTo>
                    <a:pt x="3860" y="8027"/>
                  </a:lnTo>
                  <a:lnTo>
                    <a:pt x="3818" y="7900"/>
                  </a:lnTo>
                  <a:lnTo>
                    <a:pt x="3776" y="7773"/>
                  </a:lnTo>
                  <a:lnTo>
                    <a:pt x="3755" y="7646"/>
                  </a:lnTo>
                  <a:lnTo>
                    <a:pt x="3733" y="7519"/>
                  </a:lnTo>
                  <a:lnTo>
                    <a:pt x="3712" y="7392"/>
                  </a:lnTo>
                  <a:lnTo>
                    <a:pt x="3702" y="7255"/>
                  </a:lnTo>
                  <a:lnTo>
                    <a:pt x="3702" y="7117"/>
                  </a:lnTo>
                  <a:lnTo>
                    <a:pt x="3702" y="6991"/>
                  </a:lnTo>
                  <a:lnTo>
                    <a:pt x="3712" y="6853"/>
                  </a:lnTo>
                  <a:lnTo>
                    <a:pt x="3733" y="6726"/>
                  </a:lnTo>
                  <a:lnTo>
                    <a:pt x="3755" y="6589"/>
                  </a:lnTo>
                  <a:lnTo>
                    <a:pt x="3776" y="6462"/>
                  </a:lnTo>
                  <a:lnTo>
                    <a:pt x="3818" y="6345"/>
                  </a:lnTo>
                  <a:lnTo>
                    <a:pt x="3860" y="6219"/>
                  </a:lnTo>
                  <a:lnTo>
                    <a:pt x="3903" y="6102"/>
                  </a:lnTo>
                  <a:lnTo>
                    <a:pt x="4019" y="5870"/>
                  </a:lnTo>
                  <a:lnTo>
                    <a:pt x="4146" y="5658"/>
                  </a:lnTo>
                  <a:lnTo>
                    <a:pt x="4294" y="5457"/>
                  </a:lnTo>
                  <a:lnTo>
                    <a:pt x="4463" y="5267"/>
                  </a:lnTo>
                  <a:lnTo>
                    <a:pt x="4653" y="5098"/>
                  </a:lnTo>
                  <a:lnTo>
                    <a:pt x="4854" y="4949"/>
                  </a:lnTo>
                  <a:lnTo>
                    <a:pt x="5077" y="4812"/>
                  </a:lnTo>
                  <a:lnTo>
                    <a:pt x="5299" y="4706"/>
                  </a:lnTo>
                  <a:lnTo>
                    <a:pt x="5426" y="4653"/>
                  </a:lnTo>
                  <a:lnTo>
                    <a:pt x="5542" y="4611"/>
                  </a:lnTo>
                  <a:lnTo>
                    <a:pt x="5669" y="4579"/>
                  </a:lnTo>
                  <a:lnTo>
                    <a:pt x="5796" y="4548"/>
                  </a:lnTo>
                  <a:lnTo>
                    <a:pt x="5923" y="4526"/>
                  </a:lnTo>
                  <a:lnTo>
                    <a:pt x="6049" y="4516"/>
                  </a:lnTo>
                  <a:lnTo>
                    <a:pt x="6187" y="4505"/>
                  </a:lnTo>
                  <a:lnTo>
                    <a:pt x="6324" y="4495"/>
                  </a:lnTo>
                  <a:close/>
                  <a:moveTo>
                    <a:pt x="6208" y="0"/>
                  </a:moveTo>
                  <a:lnTo>
                    <a:pt x="6092" y="21"/>
                  </a:lnTo>
                  <a:lnTo>
                    <a:pt x="5986" y="53"/>
                  </a:lnTo>
                  <a:lnTo>
                    <a:pt x="5880" y="85"/>
                  </a:lnTo>
                  <a:lnTo>
                    <a:pt x="5785" y="138"/>
                  </a:lnTo>
                  <a:lnTo>
                    <a:pt x="5690" y="190"/>
                  </a:lnTo>
                  <a:lnTo>
                    <a:pt x="5605" y="254"/>
                  </a:lnTo>
                  <a:lnTo>
                    <a:pt x="5531" y="328"/>
                  </a:lnTo>
                  <a:lnTo>
                    <a:pt x="5457" y="413"/>
                  </a:lnTo>
                  <a:lnTo>
                    <a:pt x="5394" y="497"/>
                  </a:lnTo>
                  <a:lnTo>
                    <a:pt x="5330" y="592"/>
                  </a:lnTo>
                  <a:lnTo>
                    <a:pt x="5288" y="688"/>
                  </a:lnTo>
                  <a:lnTo>
                    <a:pt x="5246" y="793"/>
                  </a:lnTo>
                  <a:lnTo>
                    <a:pt x="5225" y="899"/>
                  </a:lnTo>
                  <a:lnTo>
                    <a:pt x="5203" y="1005"/>
                  </a:lnTo>
                  <a:lnTo>
                    <a:pt x="5193" y="1121"/>
                  </a:lnTo>
                  <a:lnTo>
                    <a:pt x="5193" y="2380"/>
                  </a:lnTo>
                  <a:lnTo>
                    <a:pt x="5024" y="2422"/>
                  </a:lnTo>
                  <a:lnTo>
                    <a:pt x="4854" y="2475"/>
                  </a:lnTo>
                  <a:lnTo>
                    <a:pt x="4685" y="2538"/>
                  </a:lnTo>
                  <a:lnTo>
                    <a:pt x="4516" y="2602"/>
                  </a:lnTo>
                  <a:lnTo>
                    <a:pt x="4347" y="2665"/>
                  </a:lnTo>
                  <a:lnTo>
                    <a:pt x="4188" y="2739"/>
                  </a:lnTo>
                  <a:lnTo>
                    <a:pt x="4030" y="2824"/>
                  </a:lnTo>
                  <a:lnTo>
                    <a:pt x="3881" y="2908"/>
                  </a:lnTo>
                  <a:lnTo>
                    <a:pt x="3723" y="3004"/>
                  </a:lnTo>
                  <a:lnTo>
                    <a:pt x="3585" y="3099"/>
                  </a:lnTo>
                  <a:lnTo>
                    <a:pt x="3300" y="3310"/>
                  </a:lnTo>
                  <a:lnTo>
                    <a:pt x="3035" y="3532"/>
                  </a:lnTo>
                  <a:lnTo>
                    <a:pt x="2782" y="3776"/>
                  </a:lnTo>
                  <a:lnTo>
                    <a:pt x="1692" y="3152"/>
                  </a:lnTo>
                  <a:lnTo>
                    <a:pt x="1587" y="3099"/>
                  </a:lnTo>
                  <a:lnTo>
                    <a:pt x="1481" y="3056"/>
                  </a:lnTo>
                  <a:lnTo>
                    <a:pt x="1375" y="3025"/>
                  </a:lnTo>
                  <a:lnTo>
                    <a:pt x="1269" y="3004"/>
                  </a:lnTo>
                  <a:lnTo>
                    <a:pt x="1047" y="3004"/>
                  </a:lnTo>
                  <a:lnTo>
                    <a:pt x="941" y="3014"/>
                  </a:lnTo>
                  <a:lnTo>
                    <a:pt x="836" y="3035"/>
                  </a:lnTo>
                  <a:lnTo>
                    <a:pt x="730" y="3067"/>
                  </a:lnTo>
                  <a:lnTo>
                    <a:pt x="635" y="3109"/>
                  </a:lnTo>
                  <a:lnTo>
                    <a:pt x="540" y="3162"/>
                  </a:lnTo>
                  <a:lnTo>
                    <a:pt x="444" y="3226"/>
                  </a:lnTo>
                  <a:lnTo>
                    <a:pt x="360" y="3300"/>
                  </a:lnTo>
                  <a:lnTo>
                    <a:pt x="286" y="3374"/>
                  </a:lnTo>
                  <a:lnTo>
                    <a:pt x="212" y="3469"/>
                  </a:lnTo>
                  <a:lnTo>
                    <a:pt x="159" y="3564"/>
                  </a:lnTo>
                  <a:lnTo>
                    <a:pt x="106" y="3659"/>
                  </a:lnTo>
                  <a:lnTo>
                    <a:pt x="64" y="3765"/>
                  </a:lnTo>
                  <a:lnTo>
                    <a:pt x="32" y="3871"/>
                  </a:lnTo>
                  <a:lnTo>
                    <a:pt x="11" y="3987"/>
                  </a:lnTo>
                  <a:lnTo>
                    <a:pt x="0" y="4093"/>
                  </a:lnTo>
                  <a:lnTo>
                    <a:pt x="11" y="4199"/>
                  </a:lnTo>
                  <a:lnTo>
                    <a:pt x="21" y="4304"/>
                  </a:lnTo>
                  <a:lnTo>
                    <a:pt x="43" y="4410"/>
                  </a:lnTo>
                  <a:lnTo>
                    <a:pt x="74" y="4516"/>
                  </a:lnTo>
                  <a:lnTo>
                    <a:pt x="117" y="4611"/>
                  </a:lnTo>
                  <a:lnTo>
                    <a:pt x="169" y="4706"/>
                  </a:lnTo>
                  <a:lnTo>
                    <a:pt x="233" y="4801"/>
                  </a:lnTo>
                  <a:lnTo>
                    <a:pt x="296" y="4886"/>
                  </a:lnTo>
                  <a:lnTo>
                    <a:pt x="381" y="4960"/>
                  </a:lnTo>
                  <a:lnTo>
                    <a:pt x="466" y="5034"/>
                  </a:lnTo>
                  <a:lnTo>
                    <a:pt x="561" y="5098"/>
                  </a:lnTo>
                  <a:lnTo>
                    <a:pt x="1650" y="5721"/>
                  </a:lnTo>
                  <a:lnTo>
                    <a:pt x="1565" y="6060"/>
                  </a:lnTo>
                  <a:lnTo>
                    <a:pt x="1534" y="6229"/>
                  </a:lnTo>
                  <a:lnTo>
                    <a:pt x="1502" y="6409"/>
                  </a:lnTo>
                  <a:lnTo>
                    <a:pt x="1481" y="6589"/>
                  </a:lnTo>
                  <a:lnTo>
                    <a:pt x="1460" y="6758"/>
                  </a:lnTo>
                  <a:lnTo>
                    <a:pt x="1449" y="6938"/>
                  </a:lnTo>
                  <a:lnTo>
                    <a:pt x="1449" y="7117"/>
                  </a:lnTo>
                  <a:lnTo>
                    <a:pt x="1449" y="7308"/>
                  </a:lnTo>
                  <a:lnTo>
                    <a:pt x="1460" y="7488"/>
                  </a:lnTo>
                  <a:lnTo>
                    <a:pt x="1481" y="7657"/>
                  </a:lnTo>
                  <a:lnTo>
                    <a:pt x="1502" y="7837"/>
                  </a:lnTo>
                  <a:lnTo>
                    <a:pt x="1534" y="8006"/>
                  </a:lnTo>
                  <a:lnTo>
                    <a:pt x="1565" y="8186"/>
                  </a:lnTo>
                  <a:lnTo>
                    <a:pt x="1650" y="8524"/>
                  </a:lnTo>
                  <a:lnTo>
                    <a:pt x="561" y="9148"/>
                  </a:lnTo>
                  <a:lnTo>
                    <a:pt x="466" y="9211"/>
                  </a:lnTo>
                  <a:lnTo>
                    <a:pt x="381" y="9275"/>
                  </a:lnTo>
                  <a:lnTo>
                    <a:pt x="296" y="9359"/>
                  </a:lnTo>
                  <a:lnTo>
                    <a:pt x="233" y="9444"/>
                  </a:lnTo>
                  <a:lnTo>
                    <a:pt x="169" y="9529"/>
                  </a:lnTo>
                  <a:lnTo>
                    <a:pt x="117" y="9624"/>
                  </a:lnTo>
                  <a:lnTo>
                    <a:pt x="74" y="9730"/>
                  </a:lnTo>
                  <a:lnTo>
                    <a:pt x="43" y="9825"/>
                  </a:lnTo>
                  <a:lnTo>
                    <a:pt x="21" y="9930"/>
                  </a:lnTo>
                  <a:lnTo>
                    <a:pt x="11" y="10047"/>
                  </a:lnTo>
                  <a:lnTo>
                    <a:pt x="0" y="10153"/>
                  </a:lnTo>
                  <a:lnTo>
                    <a:pt x="11" y="10258"/>
                  </a:lnTo>
                  <a:lnTo>
                    <a:pt x="32" y="10364"/>
                  </a:lnTo>
                  <a:lnTo>
                    <a:pt x="64" y="10480"/>
                  </a:lnTo>
                  <a:lnTo>
                    <a:pt x="106" y="10576"/>
                  </a:lnTo>
                  <a:lnTo>
                    <a:pt x="159" y="10681"/>
                  </a:lnTo>
                  <a:lnTo>
                    <a:pt x="244" y="10808"/>
                  </a:lnTo>
                  <a:lnTo>
                    <a:pt x="339" y="10925"/>
                  </a:lnTo>
                  <a:lnTo>
                    <a:pt x="455" y="11020"/>
                  </a:lnTo>
                  <a:lnTo>
                    <a:pt x="571" y="11104"/>
                  </a:lnTo>
                  <a:lnTo>
                    <a:pt x="709" y="11168"/>
                  </a:lnTo>
                  <a:lnTo>
                    <a:pt x="846" y="11210"/>
                  </a:lnTo>
                  <a:lnTo>
                    <a:pt x="984" y="11231"/>
                  </a:lnTo>
                  <a:lnTo>
                    <a:pt x="1132" y="11242"/>
                  </a:lnTo>
                  <a:lnTo>
                    <a:pt x="1269" y="11231"/>
                  </a:lnTo>
                  <a:lnTo>
                    <a:pt x="1417" y="11210"/>
                  </a:lnTo>
                  <a:lnTo>
                    <a:pt x="1555" y="11157"/>
                  </a:lnTo>
                  <a:lnTo>
                    <a:pt x="1692" y="11094"/>
                  </a:lnTo>
                  <a:lnTo>
                    <a:pt x="2782" y="10470"/>
                  </a:lnTo>
                  <a:lnTo>
                    <a:pt x="3035" y="10713"/>
                  </a:lnTo>
                  <a:lnTo>
                    <a:pt x="3300" y="10935"/>
                  </a:lnTo>
                  <a:lnTo>
                    <a:pt x="3585" y="11147"/>
                  </a:lnTo>
                  <a:lnTo>
                    <a:pt x="3723" y="11242"/>
                  </a:lnTo>
                  <a:lnTo>
                    <a:pt x="3881" y="11337"/>
                  </a:lnTo>
                  <a:lnTo>
                    <a:pt x="4030" y="11422"/>
                  </a:lnTo>
                  <a:lnTo>
                    <a:pt x="4188" y="11506"/>
                  </a:lnTo>
                  <a:lnTo>
                    <a:pt x="4347" y="11580"/>
                  </a:lnTo>
                  <a:lnTo>
                    <a:pt x="4516" y="11644"/>
                  </a:lnTo>
                  <a:lnTo>
                    <a:pt x="4685" y="11707"/>
                  </a:lnTo>
                  <a:lnTo>
                    <a:pt x="4854" y="11771"/>
                  </a:lnTo>
                  <a:lnTo>
                    <a:pt x="5024" y="11813"/>
                  </a:lnTo>
                  <a:lnTo>
                    <a:pt x="5193" y="11866"/>
                  </a:lnTo>
                  <a:lnTo>
                    <a:pt x="5193" y="13124"/>
                  </a:lnTo>
                  <a:lnTo>
                    <a:pt x="5203" y="13230"/>
                  </a:lnTo>
                  <a:lnTo>
                    <a:pt x="5225" y="13346"/>
                  </a:lnTo>
                  <a:lnTo>
                    <a:pt x="5246" y="13452"/>
                  </a:lnTo>
                  <a:lnTo>
                    <a:pt x="5288" y="13558"/>
                  </a:lnTo>
                  <a:lnTo>
                    <a:pt x="5330" y="13653"/>
                  </a:lnTo>
                  <a:lnTo>
                    <a:pt x="5394" y="13748"/>
                  </a:lnTo>
                  <a:lnTo>
                    <a:pt x="5457" y="13833"/>
                  </a:lnTo>
                  <a:lnTo>
                    <a:pt x="5531" y="13917"/>
                  </a:lnTo>
                  <a:lnTo>
                    <a:pt x="5605" y="13991"/>
                  </a:lnTo>
                  <a:lnTo>
                    <a:pt x="5690" y="14055"/>
                  </a:lnTo>
                  <a:lnTo>
                    <a:pt x="5785" y="14108"/>
                  </a:lnTo>
                  <a:lnTo>
                    <a:pt x="5880" y="14161"/>
                  </a:lnTo>
                  <a:lnTo>
                    <a:pt x="5986" y="14192"/>
                  </a:lnTo>
                  <a:lnTo>
                    <a:pt x="6092" y="14224"/>
                  </a:lnTo>
                  <a:lnTo>
                    <a:pt x="6208" y="14235"/>
                  </a:lnTo>
                  <a:lnTo>
                    <a:pt x="6324" y="14245"/>
                  </a:lnTo>
                  <a:lnTo>
                    <a:pt x="6441" y="14235"/>
                  </a:lnTo>
                  <a:lnTo>
                    <a:pt x="6547" y="14224"/>
                  </a:lnTo>
                  <a:lnTo>
                    <a:pt x="6652" y="14192"/>
                  </a:lnTo>
                  <a:lnTo>
                    <a:pt x="6758" y="14161"/>
                  </a:lnTo>
                  <a:lnTo>
                    <a:pt x="6853" y="14108"/>
                  </a:lnTo>
                  <a:lnTo>
                    <a:pt x="6948" y="14055"/>
                  </a:lnTo>
                  <a:lnTo>
                    <a:pt x="7033" y="13991"/>
                  </a:lnTo>
                  <a:lnTo>
                    <a:pt x="7118" y="13917"/>
                  </a:lnTo>
                  <a:lnTo>
                    <a:pt x="7192" y="13833"/>
                  </a:lnTo>
                  <a:lnTo>
                    <a:pt x="7255" y="13748"/>
                  </a:lnTo>
                  <a:lnTo>
                    <a:pt x="7308" y="13653"/>
                  </a:lnTo>
                  <a:lnTo>
                    <a:pt x="7361" y="13558"/>
                  </a:lnTo>
                  <a:lnTo>
                    <a:pt x="7393" y="13452"/>
                  </a:lnTo>
                  <a:lnTo>
                    <a:pt x="7424" y="13346"/>
                  </a:lnTo>
                  <a:lnTo>
                    <a:pt x="7445" y="13230"/>
                  </a:lnTo>
                  <a:lnTo>
                    <a:pt x="7445" y="13124"/>
                  </a:lnTo>
                  <a:lnTo>
                    <a:pt x="7445" y="11866"/>
                  </a:lnTo>
                  <a:lnTo>
                    <a:pt x="7625" y="11813"/>
                  </a:lnTo>
                  <a:lnTo>
                    <a:pt x="7794" y="11771"/>
                  </a:lnTo>
                  <a:lnTo>
                    <a:pt x="7964" y="11707"/>
                  </a:lnTo>
                  <a:lnTo>
                    <a:pt x="8133" y="11644"/>
                  </a:lnTo>
                  <a:lnTo>
                    <a:pt x="8291" y="11580"/>
                  </a:lnTo>
                  <a:lnTo>
                    <a:pt x="8450" y="11506"/>
                  </a:lnTo>
                  <a:lnTo>
                    <a:pt x="8609" y="11422"/>
                  </a:lnTo>
                  <a:lnTo>
                    <a:pt x="8767" y="11337"/>
                  </a:lnTo>
                  <a:lnTo>
                    <a:pt x="8915" y="11242"/>
                  </a:lnTo>
                  <a:lnTo>
                    <a:pt x="9063" y="11147"/>
                  </a:lnTo>
                  <a:lnTo>
                    <a:pt x="9349" y="10935"/>
                  </a:lnTo>
                  <a:lnTo>
                    <a:pt x="9613" y="10713"/>
                  </a:lnTo>
                  <a:lnTo>
                    <a:pt x="9867" y="10470"/>
                  </a:lnTo>
                  <a:lnTo>
                    <a:pt x="10956" y="11094"/>
                  </a:lnTo>
                  <a:lnTo>
                    <a:pt x="11094" y="11157"/>
                  </a:lnTo>
                  <a:lnTo>
                    <a:pt x="11231" y="11210"/>
                  </a:lnTo>
                  <a:lnTo>
                    <a:pt x="11369" y="11231"/>
                  </a:lnTo>
                  <a:lnTo>
                    <a:pt x="11517" y="11242"/>
                  </a:lnTo>
                  <a:lnTo>
                    <a:pt x="11665" y="11231"/>
                  </a:lnTo>
                  <a:lnTo>
                    <a:pt x="11803" y="11210"/>
                  </a:lnTo>
                  <a:lnTo>
                    <a:pt x="11940" y="11168"/>
                  </a:lnTo>
                  <a:lnTo>
                    <a:pt x="12067" y="11104"/>
                  </a:lnTo>
                  <a:lnTo>
                    <a:pt x="12194" y="11020"/>
                  </a:lnTo>
                  <a:lnTo>
                    <a:pt x="12300" y="10925"/>
                  </a:lnTo>
                  <a:lnTo>
                    <a:pt x="12405" y="10808"/>
                  </a:lnTo>
                  <a:lnTo>
                    <a:pt x="12490" y="10681"/>
                  </a:lnTo>
                  <a:lnTo>
                    <a:pt x="12543" y="10576"/>
                  </a:lnTo>
                  <a:lnTo>
                    <a:pt x="12585" y="10480"/>
                  </a:lnTo>
                  <a:lnTo>
                    <a:pt x="12617" y="10364"/>
                  </a:lnTo>
                  <a:lnTo>
                    <a:pt x="12627" y="10258"/>
                  </a:lnTo>
                  <a:lnTo>
                    <a:pt x="12638" y="10153"/>
                  </a:lnTo>
                  <a:lnTo>
                    <a:pt x="12638" y="10047"/>
                  </a:lnTo>
                  <a:lnTo>
                    <a:pt x="12627" y="9930"/>
                  </a:lnTo>
                  <a:lnTo>
                    <a:pt x="12606" y="9825"/>
                  </a:lnTo>
                  <a:lnTo>
                    <a:pt x="12575" y="9730"/>
                  </a:lnTo>
                  <a:lnTo>
                    <a:pt x="12532" y="9624"/>
                  </a:lnTo>
                  <a:lnTo>
                    <a:pt x="12479" y="9529"/>
                  </a:lnTo>
                  <a:lnTo>
                    <a:pt x="12416" y="9444"/>
                  </a:lnTo>
                  <a:lnTo>
                    <a:pt x="12342" y="9359"/>
                  </a:lnTo>
                  <a:lnTo>
                    <a:pt x="12268" y="9275"/>
                  </a:lnTo>
                  <a:lnTo>
                    <a:pt x="12173" y="9211"/>
                  </a:lnTo>
                  <a:lnTo>
                    <a:pt x="12077" y="9148"/>
                  </a:lnTo>
                  <a:lnTo>
                    <a:pt x="10988" y="8524"/>
                  </a:lnTo>
                  <a:lnTo>
                    <a:pt x="11083" y="8186"/>
                  </a:lnTo>
                  <a:lnTo>
                    <a:pt x="11115" y="8006"/>
                  </a:lnTo>
                  <a:lnTo>
                    <a:pt x="11147" y="7837"/>
                  </a:lnTo>
                  <a:lnTo>
                    <a:pt x="11168" y="7657"/>
                  </a:lnTo>
                  <a:lnTo>
                    <a:pt x="11179" y="7488"/>
                  </a:lnTo>
                  <a:lnTo>
                    <a:pt x="11189" y="7308"/>
                  </a:lnTo>
                  <a:lnTo>
                    <a:pt x="11200" y="7117"/>
                  </a:lnTo>
                  <a:lnTo>
                    <a:pt x="11189" y="6938"/>
                  </a:lnTo>
                  <a:lnTo>
                    <a:pt x="11179" y="6758"/>
                  </a:lnTo>
                  <a:lnTo>
                    <a:pt x="11168" y="6589"/>
                  </a:lnTo>
                  <a:lnTo>
                    <a:pt x="11147" y="6409"/>
                  </a:lnTo>
                  <a:lnTo>
                    <a:pt x="11115" y="6229"/>
                  </a:lnTo>
                  <a:lnTo>
                    <a:pt x="11083" y="6060"/>
                  </a:lnTo>
                  <a:lnTo>
                    <a:pt x="10988" y="5721"/>
                  </a:lnTo>
                  <a:lnTo>
                    <a:pt x="12077" y="5098"/>
                  </a:lnTo>
                  <a:lnTo>
                    <a:pt x="12173" y="5034"/>
                  </a:lnTo>
                  <a:lnTo>
                    <a:pt x="12268" y="4960"/>
                  </a:lnTo>
                  <a:lnTo>
                    <a:pt x="12342" y="4886"/>
                  </a:lnTo>
                  <a:lnTo>
                    <a:pt x="12416" y="4801"/>
                  </a:lnTo>
                  <a:lnTo>
                    <a:pt x="12479" y="4717"/>
                  </a:lnTo>
                  <a:lnTo>
                    <a:pt x="12532" y="4622"/>
                  </a:lnTo>
                  <a:lnTo>
                    <a:pt x="12575" y="4516"/>
                  </a:lnTo>
                  <a:lnTo>
                    <a:pt x="12606" y="4410"/>
                  </a:lnTo>
                  <a:lnTo>
                    <a:pt x="12627" y="4304"/>
                  </a:lnTo>
                  <a:lnTo>
                    <a:pt x="12638" y="4199"/>
                  </a:lnTo>
                  <a:lnTo>
                    <a:pt x="12638" y="4093"/>
                  </a:lnTo>
                  <a:lnTo>
                    <a:pt x="12627" y="3987"/>
                  </a:lnTo>
                  <a:lnTo>
                    <a:pt x="12617" y="3871"/>
                  </a:lnTo>
                  <a:lnTo>
                    <a:pt x="12585" y="3765"/>
                  </a:lnTo>
                  <a:lnTo>
                    <a:pt x="12543" y="3659"/>
                  </a:lnTo>
                  <a:lnTo>
                    <a:pt x="12490" y="3564"/>
                  </a:lnTo>
                  <a:lnTo>
                    <a:pt x="12426" y="3469"/>
                  </a:lnTo>
                  <a:lnTo>
                    <a:pt x="12352" y="3374"/>
                  </a:lnTo>
                  <a:lnTo>
                    <a:pt x="12278" y="3300"/>
                  </a:lnTo>
                  <a:lnTo>
                    <a:pt x="12194" y="3226"/>
                  </a:lnTo>
                  <a:lnTo>
                    <a:pt x="12109" y="3162"/>
                  </a:lnTo>
                  <a:lnTo>
                    <a:pt x="12014" y="3109"/>
                  </a:lnTo>
                  <a:lnTo>
                    <a:pt x="11908" y="3067"/>
                  </a:lnTo>
                  <a:lnTo>
                    <a:pt x="11803" y="3035"/>
                  </a:lnTo>
                  <a:lnTo>
                    <a:pt x="11697" y="3014"/>
                  </a:lnTo>
                  <a:lnTo>
                    <a:pt x="11591" y="3004"/>
                  </a:lnTo>
                  <a:lnTo>
                    <a:pt x="11380" y="3004"/>
                  </a:lnTo>
                  <a:lnTo>
                    <a:pt x="11274" y="3025"/>
                  </a:lnTo>
                  <a:lnTo>
                    <a:pt x="11157" y="3056"/>
                  </a:lnTo>
                  <a:lnTo>
                    <a:pt x="11052" y="3099"/>
                  </a:lnTo>
                  <a:lnTo>
                    <a:pt x="10956" y="3152"/>
                  </a:lnTo>
                  <a:lnTo>
                    <a:pt x="9867" y="3776"/>
                  </a:lnTo>
                  <a:lnTo>
                    <a:pt x="9613" y="3532"/>
                  </a:lnTo>
                  <a:lnTo>
                    <a:pt x="9349" y="3310"/>
                  </a:lnTo>
                  <a:lnTo>
                    <a:pt x="9063" y="3099"/>
                  </a:lnTo>
                  <a:lnTo>
                    <a:pt x="8915" y="3004"/>
                  </a:lnTo>
                  <a:lnTo>
                    <a:pt x="8767" y="2908"/>
                  </a:lnTo>
                  <a:lnTo>
                    <a:pt x="8609" y="2824"/>
                  </a:lnTo>
                  <a:lnTo>
                    <a:pt x="8450" y="2739"/>
                  </a:lnTo>
                  <a:lnTo>
                    <a:pt x="8291" y="2665"/>
                  </a:lnTo>
                  <a:lnTo>
                    <a:pt x="8133" y="2602"/>
                  </a:lnTo>
                  <a:lnTo>
                    <a:pt x="7964" y="2538"/>
                  </a:lnTo>
                  <a:lnTo>
                    <a:pt x="7794" y="2475"/>
                  </a:lnTo>
                  <a:lnTo>
                    <a:pt x="7625" y="2422"/>
                  </a:lnTo>
                  <a:lnTo>
                    <a:pt x="7445" y="2380"/>
                  </a:lnTo>
                  <a:lnTo>
                    <a:pt x="7445" y="1121"/>
                  </a:lnTo>
                  <a:lnTo>
                    <a:pt x="7445" y="1005"/>
                  </a:lnTo>
                  <a:lnTo>
                    <a:pt x="7424" y="899"/>
                  </a:lnTo>
                  <a:lnTo>
                    <a:pt x="7393" y="793"/>
                  </a:lnTo>
                  <a:lnTo>
                    <a:pt x="7361" y="688"/>
                  </a:lnTo>
                  <a:lnTo>
                    <a:pt x="7308" y="592"/>
                  </a:lnTo>
                  <a:lnTo>
                    <a:pt x="7255" y="497"/>
                  </a:lnTo>
                  <a:lnTo>
                    <a:pt x="7192" y="413"/>
                  </a:lnTo>
                  <a:lnTo>
                    <a:pt x="7118" y="328"/>
                  </a:lnTo>
                  <a:lnTo>
                    <a:pt x="7033" y="254"/>
                  </a:lnTo>
                  <a:lnTo>
                    <a:pt x="6948" y="190"/>
                  </a:lnTo>
                  <a:lnTo>
                    <a:pt x="6853" y="138"/>
                  </a:lnTo>
                  <a:lnTo>
                    <a:pt x="6758" y="85"/>
                  </a:lnTo>
                  <a:lnTo>
                    <a:pt x="6652" y="53"/>
                  </a:lnTo>
                  <a:lnTo>
                    <a:pt x="6547" y="21"/>
                  </a:lnTo>
                  <a:lnTo>
                    <a:pt x="6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8"/>
            <p:cNvSpPr/>
            <p:nvPr/>
          </p:nvSpPr>
          <p:spPr>
            <a:xfrm>
              <a:off x="3468400" y="2453500"/>
              <a:ext cx="659675" cy="796625"/>
            </a:xfrm>
            <a:custGeom>
              <a:avLst/>
              <a:gdLst/>
              <a:ahLst/>
              <a:cxnLst/>
              <a:rect l="l" t="t" r="r" b="b"/>
              <a:pathLst>
                <a:path w="26387" h="31865" extrusionOk="0">
                  <a:moveTo>
                    <a:pt x="12067" y="6441"/>
                  </a:moveTo>
                  <a:lnTo>
                    <a:pt x="12300" y="6451"/>
                  </a:lnTo>
                  <a:lnTo>
                    <a:pt x="12522" y="6494"/>
                  </a:lnTo>
                  <a:lnTo>
                    <a:pt x="12733" y="6546"/>
                  </a:lnTo>
                  <a:lnTo>
                    <a:pt x="12945" y="6620"/>
                  </a:lnTo>
                  <a:lnTo>
                    <a:pt x="13135" y="6716"/>
                  </a:lnTo>
                  <a:lnTo>
                    <a:pt x="13326" y="6832"/>
                  </a:lnTo>
                  <a:lnTo>
                    <a:pt x="13495" y="6959"/>
                  </a:lnTo>
                  <a:lnTo>
                    <a:pt x="13653" y="7107"/>
                  </a:lnTo>
                  <a:lnTo>
                    <a:pt x="13801" y="7266"/>
                  </a:lnTo>
                  <a:lnTo>
                    <a:pt x="13928" y="7435"/>
                  </a:lnTo>
                  <a:lnTo>
                    <a:pt x="14045" y="7625"/>
                  </a:lnTo>
                  <a:lnTo>
                    <a:pt x="14140" y="7815"/>
                  </a:lnTo>
                  <a:lnTo>
                    <a:pt x="14214" y="8027"/>
                  </a:lnTo>
                  <a:lnTo>
                    <a:pt x="14267" y="8238"/>
                  </a:lnTo>
                  <a:lnTo>
                    <a:pt x="14299" y="8461"/>
                  </a:lnTo>
                  <a:lnTo>
                    <a:pt x="14320" y="8693"/>
                  </a:lnTo>
                  <a:lnTo>
                    <a:pt x="14299" y="8926"/>
                  </a:lnTo>
                  <a:lnTo>
                    <a:pt x="14267" y="9148"/>
                  </a:lnTo>
                  <a:lnTo>
                    <a:pt x="14214" y="9359"/>
                  </a:lnTo>
                  <a:lnTo>
                    <a:pt x="14140" y="9571"/>
                  </a:lnTo>
                  <a:lnTo>
                    <a:pt x="14045" y="9761"/>
                  </a:lnTo>
                  <a:lnTo>
                    <a:pt x="13928" y="9952"/>
                  </a:lnTo>
                  <a:lnTo>
                    <a:pt x="13801" y="10121"/>
                  </a:lnTo>
                  <a:lnTo>
                    <a:pt x="13653" y="10280"/>
                  </a:lnTo>
                  <a:lnTo>
                    <a:pt x="13495" y="10428"/>
                  </a:lnTo>
                  <a:lnTo>
                    <a:pt x="13326" y="10555"/>
                  </a:lnTo>
                  <a:lnTo>
                    <a:pt x="13135" y="10671"/>
                  </a:lnTo>
                  <a:lnTo>
                    <a:pt x="12945" y="10766"/>
                  </a:lnTo>
                  <a:lnTo>
                    <a:pt x="12733" y="10840"/>
                  </a:lnTo>
                  <a:lnTo>
                    <a:pt x="12522" y="10893"/>
                  </a:lnTo>
                  <a:lnTo>
                    <a:pt x="12300" y="10935"/>
                  </a:lnTo>
                  <a:lnTo>
                    <a:pt x="12067" y="10946"/>
                  </a:lnTo>
                  <a:lnTo>
                    <a:pt x="5500" y="10946"/>
                  </a:lnTo>
                  <a:lnTo>
                    <a:pt x="5394" y="10967"/>
                  </a:lnTo>
                  <a:lnTo>
                    <a:pt x="5288" y="10999"/>
                  </a:lnTo>
                  <a:lnTo>
                    <a:pt x="5182" y="11030"/>
                  </a:lnTo>
                  <a:lnTo>
                    <a:pt x="5087" y="11083"/>
                  </a:lnTo>
                  <a:lnTo>
                    <a:pt x="4992" y="11136"/>
                  </a:lnTo>
                  <a:lnTo>
                    <a:pt x="4907" y="11200"/>
                  </a:lnTo>
                  <a:lnTo>
                    <a:pt x="4823" y="11274"/>
                  </a:lnTo>
                  <a:lnTo>
                    <a:pt x="4749" y="11348"/>
                  </a:lnTo>
                  <a:lnTo>
                    <a:pt x="4685" y="11443"/>
                  </a:lnTo>
                  <a:lnTo>
                    <a:pt x="4633" y="11527"/>
                  </a:lnTo>
                  <a:lnTo>
                    <a:pt x="4580" y="11633"/>
                  </a:lnTo>
                  <a:lnTo>
                    <a:pt x="4548" y="11728"/>
                  </a:lnTo>
                  <a:lnTo>
                    <a:pt x="4516" y="11845"/>
                  </a:lnTo>
                  <a:lnTo>
                    <a:pt x="4495" y="11950"/>
                  </a:lnTo>
                  <a:lnTo>
                    <a:pt x="4495" y="12067"/>
                  </a:lnTo>
                  <a:lnTo>
                    <a:pt x="4495" y="12183"/>
                  </a:lnTo>
                  <a:lnTo>
                    <a:pt x="4516" y="12299"/>
                  </a:lnTo>
                  <a:lnTo>
                    <a:pt x="4548" y="12405"/>
                  </a:lnTo>
                  <a:lnTo>
                    <a:pt x="4580" y="12500"/>
                  </a:lnTo>
                  <a:lnTo>
                    <a:pt x="4633" y="12606"/>
                  </a:lnTo>
                  <a:lnTo>
                    <a:pt x="4685" y="12701"/>
                  </a:lnTo>
                  <a:lnTo>
                    <a:pt x="4749" y="12786"/>
                  </a:lnTo>
                  <a:lnTo>
                    <a:pt x="4823" y="12860"/>
                  </a:lnTo>
                  <a:lnTo>
                    <a:pt x="4907" y="12934"/>
                  </a:lnTo>
                  <a:lnTo>
                    <a:pt x="4992" y="12997"/>
                  </a:lnTo>
                  <a:lnTo>
                    <a:pt x="5087" y="13061"/>
                  </a:lnTo>
                  <a:lnTo>
                    <a:pt x="5182" y="13103"/>
                  </a:lnTo>
                  <a:lnTo>
                    <a:pt x="5288" y="13145"/>
                  </a:lnTo>
                  <a:lnTo>
                    <a:pt x="5394" y="13167"/>
                  </a:lnTo>
                  <a:lnTo>
                    <a:pt x="5500" y="13188"/>
                  </a:lnTo>
                  <a:lnTo>
                    <a:pt x="5616" y="13188"/>
                  </a:lnTo>
                  <a:lnTo>
                    <a:pt x="5732" y="13198"/>
                  </a:lnTo>
                  <a:lnTo>
                    <a:pt x="5849" y="13220"/>
                  </a:lnTo>
                  <a:lnTo>
                    <a:pt x="5954" y="13241"/>
                  </a:lnTo>
                  <a:lnTo>
                    <a:pt x="6060" y="13283"/>
                  </a:lnTo>
                  <a:lnTo>
                    <a:pt x="6155" y="13325"/>
                  </a:lnTo>
                  <a:lnTo>
                    <a:pt x="6251" y="13389"/>
                  </a:lnTo>
                  <a:lnTo>
                    <a:pt x="6335" y="13452"/>
                  </a:lnTo>
                  <a:lnTo>
                    <a:pt x="6409" y="13526"/>
                  </a:lnTo>
                  <a:lnTo>
                    <a:pt x="6483" y="13600"/>
                  </a:lnTo>
                  <a:lnTo>
                    <a:pt x="6547" y="13685"/>
                  </a:lnTo>
                  <a:lnTo>
                    <a:pt x="6610" y="13780"/>
                  </a:lnTo>
                  <a:lnTo>
                    <a:pt x="6652" y="13875"/>
                  </a:lnTo>
                  <a:lnTo>
                    <a:pt x="6695" y="13981"/>
                  </a:lnTo>
                  <a:lnTo>
                    <a:pt x="6716" y="14087"/>
                  </a:lnTo>
                  <a:lnTo>
                    <a:pt x="6737" y="14203"/>
                  </a:lnTo>
                  <a:lnTo>
                    <a:pt x="6748" y="14319"/>
                  </a:lnTo>
                  <a:lnTo>
                    <a:pt x="6737" y="14436"/>
                  </a:lnTo>
                  <a:lnTo>
                    <a:pt x="6716" y="14541"/>
                  </a:lnTo>
                  <a:lnTo>
                    <a:pt x="6695" y="14647"/>
                  </a:lnTo>
                  <a:lnTo>
                    <a:pt x="6652" y="14753"/>
                  </a:lnTo>
                  <a:lnTo>
                    <a:pt x="6610" y="14848"/>
                  </a:lnTo>
                  <a:lnTo>
                    <a:pt x="6547" y="14943"/>
                  </a:lnTo>
                  <a:lnTo>
                    <a:pt x="6483" y="15028"/>
                  </a:lnTo>
                  <a:lnTo>
                    <a:pt x="6409" y="15113"/>
                  </a:lnTo>
                  <a:lnTo>
                    <a:pt x="6335" y="15187"/>
                  </a:lnTo>
                  <a:lnTo>
                    <a:pt x="6251" y="15250"/>
                  </a:lnTo>
                  <a:lnTo>
                    <a:pt x="6155" y="15303"/>
                  </a:lnTo>
                  <a:lnTo>
                    <a:pt x="6060" y="15356"/>
                  </a:lnTo>
                  <a:lnTo>
                    <a:pt x="5954" y="15387"/>
                  </a:lnTo>
                  <a:lnTo>
                    <a:pt x="5849" y="15419"/>
                  </a:lnTo>
                  <a:lnTo>
                    <a:pt x="5732" y="15440"/>
                  </a:lnTo>
                  <a:lnTo>
                    <a:pt x="2475" y="15440"/>
                  </a:lnTo>
                  <a:lnTo>
                    <a:pt x="2422" y="15165"/>
                  </a:lnTo>
                  <a:lnTo>
                    <a:pt x="2380" y="14890"/>
                  </a:lnTo>
                  <a:lnTo>
                    <a:pt x="2338" y="14615"/>
                  </a:lnTo>
                  <a:lnTo>
                    <a:pt x="2306" y="14330"/>
                  </a:lnTo>
                  <a:lnTo>
                    <a:pt x="2274" y="14055"/>
                  </a:lnTo>
                  <a:lnTo>
                    <a:pt x="2264" y="13769"/>
                  </a:lnTo>
                  <a:lnTo>
                    <a:pt x="2253" y="13484"/>
                  </a:lnTo>
                  <a:lnTo>
                    <a:pt x="2242" y="13188"/>
                  </a:lnTo>
                  <a:lnTo>
                    <a:pt x="2253" y="12722"/>
                  </a:lnTo>
                  <a:lnTo>
                    <a:pt x="2285" y="12247"/>
                  </a:lnTo>
                  <a:lnTo>
                    <a:pt x="2338" y="11781"/>
                  </a:lnTo>
                  <a:lnTo>
                    <a:pt x="2401" y="11327"/>
                  </a:lnTo>
                  <a:lnTo>
                    <a:pt x="2496" y="10872"/>
                  </a:lnTo>
                  <a:lnTo>
                    <a:pt x="2602" y="10428"/>
                  </a:lnTo>
                  <a:lnTo>
                    <a:pt x="2718" y="9994"/>
                  </a:lnTo>
                  <a:lnTo>
                    <a:pt x="2866" y="9560"/>
                  </a:lnTo>
                  <a:lnTo>
                    <a:pt x="3025" y="9137"/>
                  </a:lnTo>
                  <a:lnTo>
                    <a:pt x="3194" y="8725"/>
                  </a:lnTo>
                  <a:lnTo>
                    <a:pt x="3385" y="8323"/>
                  </a:lnTo>
                  <a:lnTo>
                    <a:pt x="3596" y="7921"/>
                  </a:lnTo>
                  <a:lnTo>
                    <a:pt x="3818" y="7541"/>
                  </a:lnTo>
                  <a:lnTo>
                    <a:pt x="4061" y="7160"/>
                  </a:lnTo>
                  <a:lnTo>
                    <a:pt x="4315" y="6800"/>
                  </a:lnTo>
                  <a:lnTo>
                    <a:pt x="4580" y="6441"/>
                  </a:lnTo>
                  <a:close/>
                  <a:moveTo>
                    <a:pt x="23171" y="17693"/>
                  </a:moveTo>
                  <a:lnTo>
                    <a:pt x="23023" y="17989"/>
                  </a:lnTo>
                  <a:lnTo>
                    <a:pt x="22875" y="18285"/>
                  </a:lnTo>
                  <a:lnTo>
                    <a:pt x="22717" y="18571"/>
                  </a:lnTo>
                  <a:lnTo>
                    <a:pt x="22547" y="18856"/>
                  </a:lnTo>
                  <a:lnTo>
                    <a:pt x="22378" y="19142"/>
                  </a:lnTo>
                  <a:lnTo>
                    <a:pt x="22198" y="19406"/>
                  </a:lnTo>
                  <a:lnTo>
                    <a:pt x="22008" y="19681"/>
                  </a:lnTo>
                  <a:lnTo>
                    <a:pt x="21807" y="19935"/>
                  </a:lnTo>
                  <a:lnTo>
                    <a:pt x="16075" y="19935"/>
                  </a:lnTo>
                  <a:lnTo>
                    <a:pt x="15959" y="19914"/>
                  </a:lnTo>
                  <a:lnTo>
                    <a:pt x="15853" y="19893"/>
                  </a:lnTo>
                  <a:lnTo>
                    <a:pt x="15747" y="19850"/>
                  </a:lnTo>
                  <a:lnTo>
                    <a:pt x="15652" y="19808"/>
                  </a:lnTo>
                  <a:lnTo>
                    <a:pt x="15557" y="19745"/>
                  </a:lnTo>
                  <a:lnTo>
                    <a:pt x="15472" y="19681"/>
                  </a:lnTo>
                  <a:lnTo>
                    <a:pt x="15398" y="19607"/>
                  </a:lnTo>
                  <a:lnTo>
                    <a:pt x="15324" y="19533"/>
                  </a:lnTo>
                  <a:lnTo>
                    <a:pt x="15261" y="19448"/>
                  </a:lnTo>
                  <a:lnTo>
                    <a:pt x="15197" y="19353"/>
                  </a:lnTo>
                  <a:lnTo>
                    <a:pt x="15155" y="19248"/>
                  </a:lnTo>
                  <a:lnTo>
                    <a:pt x="15113" y="19152"/>
                  </a:lnTo>
                  <a:lnTo>
                    <a:pt x="15092" y="19047"/>
                  </a:lnTo>
                  <a:lnTo>
                    <a:pt x="15071" y="18930"/>
                  </a:lnTo>
                  <a:lnTo>
                    <a:pt x="15060" y="18814"/>
                  </a:lnTo>
                  <a:lnTo>
                    <a:pt x="15071" y="18698"/>
                  </a:lnTo>
                  <a:lnTo>
                    <a:pt x="15092" y="18592"/>
                  </a:lnTo>
                  <a:lnTo>
                    <a:pt x="15113" y="18486"/>
                  </a:lnTo>
                  <a:lnTo>
                    <a:pt x="15155" y="18380"/>
                  </a:lnTo>
                  <a:lnTo>
                    <a:pt x="15197" y="18275"/>
                  </a:lnTo>
                  <a:lnTo>
                    <a:pt x="15261" y="18190"/>
                  </a:lnTo>
                  <a:lnTo>
                    <a:pt x="15324" y="18095"/>
                  </a:lnTo>
                  <a:lnTo>
                    <a:pt x="15398" y="18021"/>
                  </a:lnTo>
                  <a:lnTo>
                    <a:pt x="15472" y="17947"/>
                  </a:lnTo>
                  <a:lnTo>
                    <a:pt x="15557" y="17883"/>
                  </a:lnTo>
                  <a:lnTo>
                    <a:pt x="15652" y="17830"/>
                  </a:lnTo>
                  <a:lnTo>
                    <a:pt x="15747" y="17778"/>
                  </a:lnTo>
                  <a:lnTo>
                    <a:pt x="15853" y="17746"/>
                  </a:lnTo>
                  <a:lnTo>
                    <a:pt x="15959" y="17714"/>
                  </a:lnTo>
                  <a:lnTo>
                    <a:pt x="16075" y="17693"/>
                  </a:lnTo>
                  <a:close/>
                  <a:moveTo>
                    <a:pt x="13188" y="2242"/>
                  </a:moveTo>
                  <a:lnTo>
                    <a:pt x="13474" y="2253"/>
                  </a:lnTo>
                  <a:lnTo>
                    <a:pt x="13749" y="2263"/>
                  </a:lnTo>
                  <a:lnTo>
                    <a:pt x="14034" y="2274"/>
                  </a:lnTo>
                  <a:lnTo>
                    <a:pt x="14309" y="2306"/>
                  </a:lnTo>
                  <a:lnTo>
                    <a:pt x="14584" y="2337"/>
                  </a:lnTo>
                  <a:lnTo>
                    <a:pt x="14859" y="2369"/>
                  </a:lnTo>
                  <a:lnTo>
                    <a:pt x="15123" y="2422"/>
                  </a:lnTo>
                  <a:lnTo>
                    <a:pt x="15398" y="2464"/>
                  </a:lnTo>
                  <a:lnTo>
                    <a:pt x="15663" y="2528"/>
                  </a:lnTo>
                  <a:lnTo>
                    <a:pt x="15927" y="2591"/>
                  </a:lnTo>
                  <a:lnTo>
                    <a:pt x="16181" y="2665"/>
                  </a:lnTo>
                  <a:lnTo>
                    <a:pt x="16445" y="2739"/>
                  </a:lnTo>
                  <a:lnTo>
                    <a:pt x="16699" y="2824"/>
                  </a:lnTo>
                  <a:lnTo>
                    <a:pt x="16953" y="2908"/>
                  </a:lnTo>
                  <a:lnTo>
                    <a:pt x="17196" y="3004"/>
                  </a:lnTo>
                  <a:lnTo>
                    <a:pt x="17450" y="3109"/>
                  </a:lnTo>
                  <a:lnTo>
                    <a:pt x="17693" y="3215"/>
                  </a:lnTo>
                  <a:lnTo>
                    <a:pt x="17937" y="3331"/>
                  </a:lnTo>
                  <a:lnTo>
                    <a:pt x="18169" y="3448"/>
                  </a:lnTo>
                  <a:lnTo>
                    <a:pt x="18402" y="3575"/>
                  </a:lnTo>
                  <a:lnTo>
                    <a:pt x="18634" y="3702"/>
                  </a:lnTo>
                  <a:lnTo>
                    <a:pt x="18867" y="3829"/>
                  </a:lnTo>
                  <a:lnTo>
                    <a:pt x="19089" y="3977"/>
                  </a:lnTo>
                  <a:lnTo>
                    <a:pt x="19311" y="4114"/>
                  </a:lnTo>
                  <a:lnTo>
                    <a:pt x="19734" y="4421"/>
                  </a:lnTo>
                  <a:lnTo>
                    <a:pt x="20147" y="4749"/>
                  </a:lnTo>
                  <a:lnTo>
                    <a:pt x="20549" y="5098"/>
                  </a:lnTo>
                  <a:lnTo>
                    <a:pt x="20929" y="5457"/>
                  </a:lnTo>
                  <a:lnTo>
                    <a:pt x="21289" y="5838"/>
                  </a:lnTo>
                  <a:lnTo>
                    <a:pt x="21638" y="6229"/>
                  </a:lnTo>
                  <a:lnTo>
                    <a:pt x="21955" y="6652"/>
                  </a:lnTo>
                  <a:lnTo>
                    <a:pt x="22262" y="7075"/>
                  </a:lnTo>
                  <a:lnTo>
                    <a:pt x="22410" y="7297"/>
                  </a:lnTo>
                  <a:lnTo>
                    <a:pt x="22547" y="7519"/>
                  </a:lnTo>
                  <a:lnTo>
                    <a:pt x="22685" y="7752"/>
                  </a:lnTo>
                  <a:lnTo>
                    <a:pt x="22812" y="7974"/>
                  </a:lnTo>
                  <a:lnTo>
                    <a:pt x="22939" y="8217"/>
                  </a:lnTo>
                  <a:lnTo>
                    <a:pt x="23055" y="8450"/>
                  </a:lnTo>
                  <a:lnTo>
                    <a:pt x="23171" y="8693"/>
                  </a:lnTo>
                  <a:lnTo>
                    <a:pt x="23277" y="8936"/>
                  </a:lnTo>
                  <a:lnTo>
                    <a:pt x="23372" y="9180"/>
                  </a:lnTo>
                  <a:lnTo>
                    <a:pt x="23467" y="9434"/>
                  </a:lnTo>
                  <a:lnTo>
                    <a:pt x="23563" y="9687"/>
                  </a:lnTo>
                  <a:lnTo>
                    <a:pt x="23647" y="9941"/>
                  </a:lnTo>
                  <a:lnTo>
                    <a:pt x="23721" y="10195"/>
                  </a:lnTo>
                  <a:lnTo>
                    <a:pt x="23795" y="10459"/>
                  </a:lnTo>
                  <a:lnTo>
                    <a:pt x="23859" y="10724"/>
                  </a:lnTo>
                  <a:lnTo>
                    <a:pt x="23912" y="10988"/>
                  </a:lnTo>
                  <a:lnTo>
                    <a:pt x="23965" y="11252"/>
                  </a:lnTo>
                  <a:lnTo>
                    <a:pt x="24007" y="11527"/>
                  </a:lnTo>
                  <a:lnTo>
                    <a:pt x="24049" y="11802"/>
                  </a:lnTo>
                  <a:lnTo>
                    <a:pt x="24081" y="12077"/>
                  </a:lnTo>
                  <a:lnTo>
                    <a:pt x="24102" y="12352"/>
                  </a:lnTo>
                  <a:lnTo>
                    <a:pt x="24123" y="12627"/>
                  </a:lnTo>
                  <a:lnTo>
                    <a:pt x="24134" y="12913"/>
                  </a:lnTo>
                  <a:lnTo>
                    <a:pt x="24134" y="13188"/>
                  </a:lnTo>
                  <a:lnTo>
                    <a:pt x="24134" y="13484"/>
                  </a:lnTo>
                  <a:lnTo>
                    <a:pt x="24123" y="13769"/>
                  </a:lnTo>
                  <a:lnTo>
                    <a:pt x="24102" y="14055"/>
                  </a:lnTo>
                  <a:lnTo>
                    <a:pt x="24081" y="14330"/>
                  </a:lnTo>
                  <a:lnTo>
                    <a:pt x="24049" y="14615"/>
                  </a:lnTo>
                  <a:lnTo>
                    <a:pt x="24007" y="14890"/>
                  </a:lnTo>
                  <a:lnTo>
                    <a:pt x="23954" y="15165"/>
                  </a:lnTo>
                  <a:lnTo>
                    <a:pt x="23901" y="15440"/>
                  </a:lnTo>
                  <a:lnTo>
                    <a:pt x="16192" y="15440"/>
                  </a:lnTo>
                  <a:lnTo>
                    <a:pt x="16012" y="15451"/>
                  </a:lnTo>
                  <a:lnTo>
                    <a:pt x="15843" y="15462"/>
                  </a:lnTo>
                  <a:lnTo>
                    <a:pt x="15673" y="15483"/>
                  </a:lnTo>
                  <a:lnTo>
                    <a:pt x="15515" y="15514"/>
                  </a:lnTo>
                  <a:lnTo>
                    <a:pt x="15346" y="15546"/>
                  </a:lnTo>
                  <a:lnTo>
                    <a:pt x="15187" y="15588"/>
                  </a:lnTo>
                  <a:lnTo>
                    <a:pt x="15028" y="15641"/>
                  </a:lnTo>
                  <a:lnTo>
                    <a:pt x="14880" y="15705"/>
                  </a:lnTo>
                  <a:lnTo>
                    <a:pt x="14732" y="15779"/>
                  </a:lnTo>
                  <a:lnTo>
                    <a:pt x="14584" y="15853"/>
                  </a:lnTo>
                  <a:lnTo>
                    <a:pt x="14447" y="15927"/>
                  </a:lnTo>
                  <a:lnTo>
                    <a:pt x="14309" y="16022"/>
                  </a:lnTo>
                  <a:lnTo>
                    <a:pt x="14172" y="16117"/>
                  </a:lnTo>
                  <a:lnTo>
                    <a:pt x="14045" y="16212"/>
                  </a:lnTo>
                  <a:lnTo>
                    <a:pt x="13918" y="16318"/>
                  </a:lnTo>
                  <a:lnTo>
                    <a:pt x="13801" y="16434"/>
                  </a:lnTo>
                  <a:lnTo>
                    <a:pt x="13696" y="16551"/>
                  </a:lnTo>
                  <a:lnTo>
                    <a:pt x="13590" y="16667"/>
                  </a:lnTo>
                  <a:lnTo>
                    <a:pt x="13484" y="16794"/>
                  </a:lnTo>
                  <a:lnTo>
                    <a:pt x="13389" y="16932"/>
                  </a:lnTo>
                  <a:lnTo>
                    <a:pt x="13304" y="17069"/>
                  </a:lnTo>
                  <a:lnTo>
                    <a:pt x="13220" y="17206"/>
                  </a:lnTo>
                  <a:lnTo>
                    <a:pt x="13146" y="17355"/>
                  </a:lnTo>
                  <a:lnTo>
                    <a:pt x="13082" y="17503"/>
                  </a:lnTo>
                  <a:lnTo>
                    <a:pt x="13019" y="17661"/>
                  </a:lnTo>
                  <a:lnTo>
                    <a:pt x="12966" y="17809"/>
                  </a:lnTo>
                  <a:lnTo>
                    <a:pt x="12924" y="17968"/>
                  </a:lnTo>
                  <a:lnTo>
                    <a:pt x="12881" y="18137"/>
                  </a:lnTo>
                  <a:lnTo>
                    <a:pt x="12850" y="18306"/>
                  </a:lnTo>
                  <a:lnTo>
                    <a:pt x="12829" y="18476"/>
                  </a:lnTo>
                  <a:lnTo>
                    <a:pt x="12818" y="18645"/>
                  </a:lnTo>
                  <a:lnTo>
                    <a:pt x="12818" y="18814"/>
                  </a:lnTo>
                  <a:lnTo>
                    <a:pt x="12818" y="18983"/>
                  </a:lnTo>
                  <a:lnTo>
                    <a:pt x="12829" y="19163"/>
                  </a:lnTo>
                  <a:lnTo>
                    <a:pt x="12850" y="19332"/>
                  </a:lnTo>
                  <a:lnTo>
                    <a:pt x="12881" y="19491"/>
                  </a:lnTo>
                  <a:lnTo>
                    <a:pt x="12924" y="19660"/>
                  </a:lnTo>
                  <a:lnTo>
                    <a:pt x="12966" y="19819"/>
                  </a:lnTo>
                  <a:lnTo>
                    <a:pt x="13019" y="19977"/>
                  </a:lnTo>
                  <a:lnTo>
                    <a:pt x="13082" y="20125"/>
                  </a:lnTo>
                  <a:lnTo>
                    <a:pt x="13146" y="20273"/>
                  </a:lnTo>
                  <a:lnTo>
                    <a:pt x="13220" y="20421"/>
                  </a:lnTo>
                  <a:lnTo>
                    <a:pt x="13304" y="20559"/>
                  </a:lnTo>
                  <a:lnTo>
                    <a:pt x="13389" y="20696"/>
                  </a:lnTo>
                  <a:lnTo>
                    <a:pt x="13484" y="20834"/>
                  </a:lnTo>
                  <a:lnTo>
                    <a:pt x="13590" y="20961"/>
                  </a:lnTo>
                  <a:lnTo>
                    <a:pt x="13696" y="21077"/>
                  </a:lnTo>
                  <a:lnTo>
                    <a:pt x="13801" y="21204"/>
                  </a:lnTo>
                  <a:lnTo>
                    <a:pt x="13918" y="21310"/>
                  </a:lnTo>
                  <a:lnTo>
                    <a:pt x="14045" y="21416"/>
                  </a:lnTo>
                  <a:lnTo>
                    <a:pt x="14172" y="21521"/>
                  </a:lnTo>
                  <a:lnTo>
                    <a:pt x="14309" y="21616"/>
                  </a:lnTo>
                  <a:lnTo>
                    <a:pt x="14447" y="21701"/>
                  </a:lnTo>
                  <a:lnTo>
                    <a:pt x="14584" y="21786"/>
                  </a:lnTo>
                  <a:lnTo>
                    <a:pt x="14732" y="21860"/>
                  </a:lnTo>
                  <a:lnTo>
                    <a:pt x="14880" y="21923"/>
                  </a:lnTo>
                  <a:lnTo>
                    <a:pt x="15028" y="21987"/>
                  </a:lnTo>
                  <a:lnTo>
                    <a:pt x="15187" y="22039"/>
                  </a:lnTo>
                  <a:lnTo>
                    <a:pt x="15346" y="22082"/>
                  </a:lnTo>
                  <a:lnTo>
                    <a:pt x="15515" y="22124"/>
                  </a:lnTo>
                  <a:lnTo>
                    <a:pt x="15673" y="22145"/>
                  </a:lnTo>
                  <a:lnTo>
                    <a:pt x="15843" y="22166"/>
                  </a:lnTo>
                  <a:lnTo>
                    <a:pt x="16012" y="22188"/>
                  </a:lnTo>
                  <a:lnTo>
                    <a:pt x="19417" y="22188"/>
                  </a:lnTo>
                  <a:lnTo>
                    <a:pt x="19079" y="22410"/>
                  </a:lnTo>
                  <a:lnTo>
                    <a:pt x="18740" y="22621"/>
                  </a:lnTo>
                  <a:lnTo>
                    <a:pt x="18381" y="22822"/>
                  </a:lnTo>
                  <a:lnTo>
                    <a:pt x="18021" y="23012"/>
                  </a:lnTo>
                  <a:lnTo>
                    <a:pt x="17651" y="23182"/>
                  </a:lnTo>
                  <a:lnTo>
                    <a:pt x="17281" y="23340"/>
                  </a:lnTo>
                  <a:lnTo>
                    <a:pt x="16900" y="23488"/>
                  </a:lnTo>
                  <a:lnTo>
                    <a:pt x="16509" y="23626"/>
                  </a:lnTo>
                  <a:lnTo>
                    <a:pt x="16118" y="23742"/>
                  </a:lnTo>
                  <a:lnTo>
                    <a:pt x="15716" y="23848"/>
                  </a:lnTo>
                  <a:lnTo>
                    <a:pt x="15303" y="23932"/>
                  </a:lnTo>
                  <a:lnTo>
                    <a:pt x="14891" y="24006"/>
                  </a:lnTo>
                  <a:lnTo>
                    <a:pt x="14468" y="24059"/>
                  </a:lnTo>
                  <a:lnTo>
                    <a:pt x="14045" y="24102"/>
                  </a:lnTo>
                  <a:lnTo>
                    <a:pt x="13622" y="24133"/>
                  </a:lnTo>
                  <a:lnTo>
                    <a:pt x="12776" y="24133"/>
                  </a:lnTo>
                  <a:lnTo>
                    <a:pt x="12363" y="24112"/>
                  </a:lnTo>
                  <a:lnTo>
                    <a:pt x="11961" y="24070"/>
                  </a:lnTo>
                  <a:lnTo>
                    <a:pt x="11559" y="24017"/>
                  </a:lnTo>
                  <a:lnTo>
                    <a:pt x="11168" y="23954"/>
                  </a:lnTo>
                  <a:lnTo>
                    <a:pt x="10766" y="23869"/>
                  </a:lnTo>
                  <a:lnTo>
                    <a:pt x="10386" y="23774"/>
                  </a:lnTo>
                  <a:lnTo>
                    <a:pt x="10005" y="23668"/>
                  </a:lnTo>
                  <a:lnTo>
                    <a:pt x="9624" y="23541"/>
                  </a:lnTo>
                  <a:lnTo>
                    <a:pt x="9254" y="23404"/>
                  </a:lnTo>
                  <a:lnTo>
                    <a:pt x="8894" y="23256"/>
                  </a:lnTo>
                  <a:lnTo>
                    <a:pt x="8535" y="23097"/>
                  </a:lnTo>
                  <a:lnTo>
                    <a:pt x="8186" y="22928"/>
                  </a:lnTo>
                  <a:lnTo>
                    <a:pt x="7847" y="22748"/>
                  </a:lnTo>
                  <a:lnTo>
                    <a:pt x="7509" y="22547"/>
                  </a:lnTo>
                  <a:lnTo>
                    <a:pt x="7181" y="22336"/>
                  </a:lnTo>
                  <a:lnTo>
                    <a:pt x="6864" y="22124"/>
                  </a:lnTo>
                  <a:lnTo>
                    <a:pt x="6557" y="21891"/>
                  </a:lnTo>
                  <a:lnTo>
                    <a:pt x="6251" y="21648"/>
                  </a:lnTo>
                  <a:lnTo>
                    <a:pt x="5954" y="21405"/>
                  </a:lnTo>
                  <a:lnTo>
                    <a:pt x="5669" y="21141"/>
                  </a:lnTo>
                  <a:lnTo>
                    <a:pt x="5394" y="20866"/>
                  </a:lnTo>
                  <a:lnTo>
                    <a:pt x="5130" y="20591"/>
                  </a:lnTo>
                  <a:lnTo>
                    <a:pt x="4876" y="20305"/>
                  </a:lnTo>
                  <a:lnTo>
                    <a:pt x="4633" y="20009"/>
                  </a:lnTo>
                  <a:lnTo>
                    <a:pt x="4389" y="19702"/>
                  </a:lnTo>
                  <a:lnTo>
                    <a:pt x="4167" y="19385"/>
                  </a:lnTo>
                  <a:lnTo>
                    <a:pt x="3956" y="19057"/>
                  </a:lnTo>
                  <a:lnTo>
                    <a:pt x="3755" y="18729"/>
                  </a:lnTo>
                  <a:lnTo>
                    <a:pt x="3564" y="18391"/>
                  </a:lnTo>
                  <a:lnTo>
                    <a:pt x="3385" y="18042"/>
                  </a:lnTo>
                  <a:lnTo>
                    <a:pt x="3215" y="17693"/>
                  </a:lnTo>
                  <a:lnTo>
                    <a:pt x="5616" y="17693"/>
                  </a:lnTo>
                  <a:lnTo>
                    <a:pt x="5796" y="17682"/>
                  </a:lnTo>
                  <a:lnTo>
                    <a:pt x="5965" y="17672"/>
                  </a:lnTo>
                  <a:lnTo>
                    <a:pt x="6134" y="17651"/>
                  </a:lnTo>
                  <a:lnTo>
                    <a:pt x="6293" y="17619"/>
                  </a:lnTo>
                  <a:lnTo>
                    <a:pt x="6462" y="17587"/>
                  </a:lnTo>
                  <a:lnTo>
                    <a:pt x="6621" y="17534"/>
                  </a:lnTo>
                  <a:lnTo>
                    <a:pt x="6779" y="17481"/>
                  </a:lnTo>
                  <a:lnTo>
                    <a:pt x="6927" y="17429"/>
                  </a:lnTo>
                  <a:lnTo>
                    <a:pt x="7075" y="17355"/>
                  </a:lnTo>
                  <a:lnTo>
                    <a:pt x="7224" y="17281"/>
                  </a:lnTo>
                  <a:lnTo>
                    <a:pt x="7372" y="17206"/>
                  </a:lnTo>
                  <a:lnTo>
                    <a:pt x="7498" y="17111"/>
                  </a:lnTo>
                  <a:lnTo>
                    <a:pt x="7636" y="17016"/>
                  </a:lnTo>
                  <a:lnTo>
                    <a:pt x="7763" y="16921"/>
                  </a:lnTo>
                  <a:lnTo>
                    <a:pt x="7890" y="16815"/>
                  </a:lnTo>
                  <a:lnTo>
                    <a:pt x="8006" y="16699"/>
                  </a:lnTo>
                  <a:lnTo>
                    <a:pt x="8112" y="16583"/>
                  </a:lnTo>
                  <a:lnTo>
                    <a:pt x="8218" y="16466"/>
                  </a:lnTo>
                  <a:lnTo>
                    <a:pt x="8323" y="16339"/>
                  </a:lnTo>
                  <a:lnTo>
                    <a:pt x="8419" y="16202"/>
                  </a:lnTo>
                  <a:lnTo>
                    <a:pt x="8503" y="16064"/>
                  </a:lnTo>
                  <a:lnTo>
                    <a:pt x="8588" y="15927"/>
                  </a:lnTo>
                  <a:lnTo>
                    <a:pt x="8662" y="15779"/>
                  </a:lnTo>
                  <a:lnTo>
                    <a:pt x="8725" y="15631"/>
                  </a:lnTo>
                  <a:lnTo>
                    <a:pt x="8789" y="15472"/>
                  </a:lnTo>
                  <a:lnTo>
                    <a:pt x="8842" y="15324"/>
                  </a:lnTo>
                  <a:lnTo>
                    <a:pt x="8884" y="15155"/>
                  </a:lnTo>
                  <a:lnTo>
                    <a:pt x="8926" y="14996"/>
                  </a:lnTo>
                  <a:lnTo>
                    <a:pt x="8958" y="14827"/>
                  </a:lnTo>
                  <a:lnTo>
                    <a:pt x="8979" y="14658"/>
                  </a:lnTo>
                  <a:lnTo>
                    <a:pt x="8990" y="14489"/>
                  </a:lnTo>
                  <a:lnTo>
                    <a:pt x="8990" y="14319"/>
                  </a:lnTo>
                  <a:lnTo>
                    <a:pt x="8990" y="14171"/>
                  </a:lnTo>
                  <a:lnTo>
                    <a:pt x="8979" y="14023"/>
                  </a:lnTo>
                  <a:lnTo>
                    <a:pt x="8947" y="13738"/>
                  </a:lnTo>
                  <a:lnTo>
                    <a:pt x="8884" y="13463"/>
                  </a:lnTo>
                  <a:lnTo>
                    <a:pt x="8799" y="13188"/>
                  </a:lnTo>
                  <a:lnTo>
                    <a:pt x="12300" y="13188"/>
                  </a:lnTo>
                  <a:lnTo>
                    <a:pt x="12522" y="13167"/>
                  </a:lnTo>
                  <a:lnTo>
                    <a:pt x="12755" y="13145"/>
                  </a:lnTo>
                  <a:lnTo>
                    <a:pt x="12977" y="13103"/>
                  </a:lnTo>
                  <a:lnTo>
                    <a:pt x="13188" y="13050"/>
                  </a:lnTo>
                  <a:lnTo>
                    <a:pt x="13400" y="12987"/>
                  </a:lnTo>
                  <a:lnTo>
                    <a:pt x="13611" y="12923"/>
                  </a:lnTo>
                  <a:lnTo>
                    <a:pt x="13812" y="12839"/>
                  </a:lnTo>
                  <a:lnTo>
                    <a:pt x="14013" y="12744"/>
                  </a:lnTo>
                  <a:lnTo>
                    <a:pt x="14214" y="12648"/>
                  </a:lnTo>
                  <a:lnTo>
                    <a:pt x="14394" y="12543"/>
                  </a:lnTo>
                  <a:lnTo>
                    <a:pt x="14584" y="12426"/>
                  </a:lnTo>
                  <a:lnTo>
                    <a:pt x="14753" y="12299"/>
                  </a:lnTo>
                  <a:lnTo>
                    <a:pt x="14922" y="12162"/>
                  </a:lnTo>
                  <a:lnTo>
                    <a:pt x="15092" y="12024"/>
                  </a:lnTo>
                  <a:lnTo>
                    <a:pt x="15250" y="11876"/>
                  </a:lnTo>
                  <a:lnTo>
                    <a:pt x="15398" y="11718"/>
                  </a:lnTo>
                  <a:lnTo>
                    <a:pt x="15536" y="11549"/>
                  </a:lnTo>
                  <a:lnTo>
                    <a:pt x="15673" y="11379"/>
                  </a:lnTo>
                  <a:lnTo>
                    <a:pt x="15800" y="11210"/>
                  </a:lnTo>
                  <a:lnTo>
                    <a:pt x="15917" y="11020"/>
                  </a:lnTo>
                  <a:lnTo>
                    <a:pt x="16022" y="10840"/>
                  </a:lnTo>
                  <a:lnTo>
                    <a:pt x="16118" y="10639"/>
                  </a:lnTo>
                  <a:lnTo>
                    <a:pt x="16213" y="10438"/>
                  </a:lnTo>
                  <a:lnTo>
                    <a:pt x="16287" y="10237"/>
                  </a:lnTo>
                  <a:lnTo>
                    <a:pt x="16361" y="10026"/>
                  </a:lnTo>
                  <a:lnTo>
                    <a:pt x="16424" y="9814"/>
                  </a:lnTo>
                  <a:lnTo>
                    <a:pt x="16477" y="9603"/>
                  </a:lnTo>
                  <a:lnTo>
                    <a:pt x="16509" y="9381"/>
                  </a:lnTo>
                  <a:lnTo>
                    <a:pt x="16541" y="9148"/>
                  </a:lnTo>
                  <a:lnTo>
                    <a:pt x="16562" y="8926"/>
                  </a:lnTo>
                  <a:lnTo>
                    <a:pt x="16562" y="8693"/>
                  </a:lnTo>
                  <a:lnTo>
                    <a:pt x="16562" y="8461"/>
                  </a:lnTo>
                  <a:lnTo>
                    <a:pt x="16541" y="8238"/>
                  </a:lnTo>
                  <a:lnTo>
                    <a:pt x="16509" y="8006"/>
                  </a:lnTo>
                  <a:lnTo>
                    <a:pt x="16477" y="7784"/>
                  </a:lnTo>
                  <a:lnTo>
                    <a:pt x="16424" y="7572"/>
                  </a:lnTo>
                  <a:lnTo>
                    <a:pt x="16361" y="7361"/>
                  </a:lnTo>
                  <a:lnTo>
                    <a:pt x="16287" y="7149"/>
                  </a:lnTo>
                  <a:lnTo>
                    <a:pt x="16213" y="6948"/>
                  </a:lnTo>
                  <a:lnTo>
                    <a:pt x="16118" y="6747"/>
                  </a:lnTo>
                  <a:lnTo>
                    <a:pt x="16022" y="6546"/>
                  </a:lnTo>
                  <a:lnTo>
                    <a:pt x="15917" y="6367"/>
                  </a:lnTo>
                  <a:lnTo>
                    <a:pt x="15800" y="6176"/>
                  </a:lnTo>
                  <a:lnTo>
                    <a:pt x="15673" y="6007"/>
                  </a:lnTo>
                  <a:lnTo>
                    <a:pt x="15536" y="5838"/>
                  </a:lnTo>
                  <a:lnTo>
                    <a:pt x="15398" y="5669"/>
                  </a:lnTo>
                  <a:lnTo>
                    <a:pt x="15250" y="5510"/>
                  </a:lnTo>
                  <a:lnTo>
                    <a:pt x="15092" y="5362"/>
                  </a:lnTo>
                  <a:lnTo>
                    <a:pt x="14922" y="5224"/>
                  </a:lnTo>
                  <a:lnTo>
                    <a:pt x="14753" y="5087"/>
                  </a:lnTo>
                  <a:lnTo>
                    <a:pt x="14584" y="4960"/>
                  </a:lnTo>
                  <a:lnTo>
                    <a:pt x="14394" y="4844"/>
                  </a:lnTo>
                  <a:lnTo>
                    <a:pt x="14214" y="4738"/>
                  </a:lnTo>
                  <a:lnTo>
                    <a:pt x="14013" y="4643"/>
                  </a:lnTo>
                  <a:lnTo>
                    <a:pt x="13812" y="4548"/>
                  </a:lnTo>
                  <a:lnTo>
                    <a:pt x="13611" y="4474"/>
                  </a:lnTo>
                  <a:lnTo>
                    <a:pt x="13400" y="4400"/>
                  </a:lnTo>
                  <a:lnTo>
                    <a:pt x="13188" y="4336"/>
                  </a:lnTo>
                  <a:lnTo>
                    <a:pt x="12977" y="4283"/>
                  </a:lnTo>
                  <a:lnTo>
                    <a:pt x="12755" y="4252"/>
                  </a:lnTo>
                  <a:lnTo>
                    <a:pt x="12522" y="4220"/>
                  </a:lnTo>
                  <a:lnTo>
                    <a:pt x="12300" y="4199"/>
                  </a:lnTo>
                  <a:lnTo>
                    <a:pt x="6959" y="4199"/>
                  </a:lnTo>
                  <a:lnTo>
                    <a:pt x="7298" y="3977"/>
                  </a:lnTo>
                  <a:lnTo>
                    <a:pt x="7647" y="3754"/>
                  </a:lnTo>
                  <a:lnTo>
                    <a:pt x="7996" y="3564"/>
                  </a:lnTo>
                  <a:lnTo>
                    <a:pt x="8355" y="3374"/>
                  </a:lnTo>
                  <a:lnTo>
                    <a:pt x="8725" y="3205"/>
                  </a:lnTo>
                  <a:lnTo>
                    <a:pt x="9106" y="3035"/>
                  </a:lnTo>
                  <a:lnTo>
                    <a:pt x="9487" y="2898"/>
                  </a:lnTo>
                  <a:lnTo>
                    <a:pt x="9878" y="2760"/>
                  </a:lnTo>
                  <a:lnTo>
                    <a:pt x="10269" y="2644"/>
                  </a:lnTo>
                  <a:lnTo>
                    <a:pt x="10671" y="2538"/>
                  </a:lnTo>
                  <a:lnTo>
                    <a:pt x="11073" y="2454"/>
                  </a:lnTo>
                  <a:lnTo>
                    <a:pt x="11496" y="2380"/>
                  </a:lnTo>
                  <a:lnTo>
                    <a:pt x="11908" y="2316"/>
                  </a:lnTo>
                  <a:lnTo>
                    <a:pt x="12331" y="2284"/>
                  </a:lnTo>
                  <a:lnTo>
                    <a:pt x="12755" y="2253"/>
                  </a:lnTo>
                  <a:lnTo>
                    <a:pt x="13188" y="2242"/>
                  </a:lnTo>
                  <a:close/>
                  <a:moveTo>
                    <a:pt x="3374" y="21997"/>
                  </a:moveTo>
                  <a:lnTo>
                    <a:pt x="3702" y="22357"/>
                  </a:lnTo>
                  <a:lnTo>
                    <a:pt x="4061" y="22706"/>
                  </a:lnTo>
                  <a:lnTo>
                    <a:pt x="4421" y="23044"/>
                  </a:lnTo>
                  <a:lnTo>
                    <a:pt x="4791" y="23361"/>
                  </a:lnTo>
                  <a:lnTo>
                    <a:pt x="5182" y="23668"/>
                  </a:lnTo>
                  <a:lnTo>
                    <a:pt x="5584" y="23964"/>
                  </a:lnTo>
                  <a:lnTo>
                    <a:pt x="5997" y="24250"/>
                  </a:lnTo>
                  <a:lnTo>
                    <a:pt x="6409" y="24504"/>
                  </a:lnTo>
                  <a:lnTo>
                    <a:pt x="6843" y="24757"/>
                  </a:lnTo>
                  <a:lnTo>
                    <a:pt x="7287" y="24990"/>
                  </a:lnTo>
                  <a:lnTo>
                    <a:pt x="7731" y="25202"/>
                  </a:lnTo>
                  <a:lnTo>
                    <a:pt x="8196" y="25402"/>
                  </a:lnTo>
                  <a:lnTo>
                    <a:pt x="8662" y="25582"/>
                  </a:lnTo>
                  <a:lnTo>
                    <a:pt x="9138" y="25751"/>
                  </a:lnTo>
                  <a:lnTo>
                    <a:pt x="9624" y="25900"/>
                  </a:lnTo>
                  <a:lnTo>
                    <a:pt x="10121" y="26026"/>
                  </a:lnTo>
                  <a:lnTo>
                    <a:pt x="10121" y="27359"/>
                  </a:lnTo>
                  <a:lnTo>
                    <a:pt x="10111" y="27475"/>
                  </a:lnTo>
                  <a:lnTo>
                    <a:pt x="10089" y="27592"/>
                  </a:lnTo>
                  <a:lnTo>
                    <a:pt x="10068" y="27697"/>
                  </a:lnTo>
                  <a:lnTo>
                    <a:pt x="10026" y="27803"/>
                  </a:lnTo>
                  <a:lnTo>
                    <a:pt x="9984" y="27898"/>
                  </a:lnTo>
                  <a:lnTo>
                    <a:pt x="9920" y="27993"/>
                  </a:lnTo>
                  <a:lnTo>
                    <a:pt x="9857" y="28078"/>
                  </a:lnTo>
                  <a:lnTo>
                    <a:pt x="9783" y="28152"/>
                  </a:lnTo>
                  <a:lnTo>
                    <a:pt x="9709" y="28226"/>
                  </a:lnTo>
                  <a:lnTo>
                    <a:pt x="9624" y="28290"/>
                  </a:lnTo>
                  <a:lnTo>
                    <a:pt x="9529" y="28353"/>
                  </a:lnTo>
                  <a:lnTo>
                    <a:pt x="9434" y="28395"/>
                  </a:lnTo>
                  <a:lnTo>
                    <a:pt x="9328" y="28438"/>
                  </a:lnTo>
                  <a:lnTo>
                    <a:pt x="9222" y="28459"/>
                  </a:lnTo>
                  <a:lnTo>
                    <a:pt x="9106" y="28480"/>
                  </a:lnTo>
                  <a:lnTo>
                    <a:pt x="8990" y="28490"/>
                  </a:lnTo>
                  <a:lnTo>
                    <a:pt x="8873" y="28480"/>
                  </a:lnTo>
                  <a:lnTo>
                    <a:pt x="8768" y="28459"/>
                  </a:lnTo>
                  <a:lnTo>
                    <a:pt x="8662" y="28438"/>
                  </a:lnTo>
                  <a:lnTo>
                    <a:pt x="8556" y="28395"/>
                  </a:lnTo>
                  <a:lnTo>
                    <a:pt x="8461" y="28353"/>
                  </a:lnTo>
                  <a:lnTo>
                    <a:pt x="8366" y="28290"/>
                  </a:lnTo>
                  <a:lnTo>
                    <a:pt x="8281" y="28226"/>
                  </a:lnTo>
                  <a:lnTo>
                    <a:pt x="8196" y="28152"/>
                  </a:lnTo>
                  <a:lnTo>
                    <a:pt x="8122" y="28078"/>
                  </a:lnTo>
                  <a:lnTo>
                    <a:pt x="8059" y="27993"/>
                  </a:lnTo>
                  <a:lnTo>
                    <a:pt x="8006" y="27898"/>
                  </a:lnTo>
                  <a:lnTo>
                    <a:pt x="7953" y="27803"/>
                  </a:lnTo>
                  <a:lnTo>
                    <a:pt x="7922" y="27697"/>
                  </a:lnTo>
                  <a:lnTo>
                    <a:pt x="7890" y="27592"/>
                  </a:lnTo>
                  <a:lnTo>
                    <a:pt x="7869" y="27475"/>
                  </a:lnTo>
                  <a:lnTo>
                    <a:pt x="7869" y="27359"/>
                  </a:lnTo>
                  <a:lnTo>
                    <a:pt x="7858" y="27243"/>
                  </a:lnTo>
                  <a:lnTo>
                    <a:pt x="7847" y="27137"/>
                  </a:lnTo>
                  <a:lnTo>
                    <a:pt x="7816" y="27031"/>
                  </a:lnTo>
                  <a:lnTo>
                    <a:pt x="7784" y="26925"/>
                  </a:lnTo>
                  <a:lnTo>
                    <a:pt x="7731" y="26830"/>
                  </a:lnTo>
                  <a:lnTo>
                    <a:pt x="7678" y="26735"/>
                  </a:lnTo>
                  <a:lnTo>
                    <a:pt x="7615" y="26650"/>
                  </a:lnTo>
                  <a:lnTo>
                    <a:pt x="7541" y="26566"/>
                  </a:lnTo>
                  <a:lnTo>
                    <a:pt x="7456" y="26492"/>
                  </a:lnTo>
                  <a:lnTo>
                    <a:pt x="7372" y="26428"/>
                  </a:lnTo>
                  <a:lnTo>
                    <a:pt x="7276" y="26375"/>
                  </a:lnTo>
                  <a:lnTo>
                    <a:pt x="7181" y="26323"/>
                  </a:lnTo>
                  <a:lnTo>
                    <a:pt x="7075" y="26291"/>
                  </a:lnTo>
                  <a:lnTo>
                    <a:pt x="6970" y="26259"/>
                  </a:lnTo>
                  <a:lnTo>
                    <a:pt x="6853" y="26238"/>
                  </a:lnTo>
                  <a:lnTo>
                    <a:pt x="6631" y="26238"/>
                  </a:lnTo>
                  <a:lnTo>
                    <a:pt x="6515" y="26259"/>
                  </a:lnTo>
                  <a:lnTo>
                    <a:pt x="6409" y="26291"/>
                  </a:lnTo>
                  <a:lnTo>
                    <a:pt x="6303" y="26323"/>
                  </a:lnTo>
                  <a:lnTo>
                    <a:pt x="6208" y="26375"/>
                  </a:lnTo>
                  <a:lnTo>
                    <a:pt x="6113" y="26428"/>
                  </a:lnTo>
                  <a:lnTo>
                    <a:pt x="6028" y="26492"/>
                  </a:lnTo>
                  <a:lnTo>
                    <a:pt x="5944" y="26566"/>
                  </a:lnTo>
                  <a:lnTo>
                    <a:pt x="5880" y="26650"/>
                  </a:lnTo>
                  <a:lnTo>
                    <a:pt x="5806" y="26735"/>
                  </a:lnTo>
                  <a:lnTo>
                    <a:pt x="5754" y="26830"/>
                  </a:lnTo>
                  <a:lnTo>
                    <a:pt x="5711" y="26925"/>
                  </a:lnTo>
                  <a:lnTo>
                    <a:pt x="5669" y="27031"/>
                  </a:lnTo>
                  <a:lnTo>
                    <a:pt x="5637" y="27137"/>
                  </a:lnTo>
                  <a:lnTo>
                    <a:pt x="5627" y="27243"/>
                  </a:lnTo>
                  <a:lnTo>
                    <a:pt x="5616" y="27359"/>
                  </a:lnTo>
                  <a:lnTo>
                    <a:pt x="5616" y="28490"/>
                  </a:lnTo>
                  <a:lnTo>
                    <a:pt x="5616" y="28596"/>
                  </a:lnTo>
                  <a:lnTo>
                    <a:pt x="5595" y="28713"/>
                  </a:lnTo>
                  <a:lnTo>
                    <a:pt x="5563" y="28818"/>
                  </a:lnTo>
                  <a:lnTo>
                    <a:pt x="5531" y="28924"/>
                  </a:lnTo>
                  <a:lnTo>
                    <a:pt x="5479" y="29019"/>
                  </a:lnTo>
                  <a:lnTo>
                    <a:pt x="5426" y="29114"/>
                  </a:lnTo>
                  <a:lnTo>
                    <a:pt x="5362" y="29199"/>
                  </a:lnTo>
                  <a:lnTo>
                    <a:pt x="5288" y="29284"/>
                  </a:lnTo>
                  <a:lnTo>
                    <a:pt x="5214" y="29358"/>
                  </a:lnTo>
                  <a:lnTo>
                    <a:pt x="5119" y="29421"/>
                  </a:lnTo>
                  <a:lnTo>
                    <a:pt x="5034" y="29474"/>
                  </a:lnTo>
                  <a:lnTo>
                    <a:pt x="4929" y="29527"/>
                  </a:lnTo>
                  <a:lnTo>
                    <a:pt x="4823" y="29559"/>
                  </a:lnTo>
                  <a:lnTo>
                    <a:pt x="4717" y="29590"/>
                  </a:lnTo>
                  <a:lnTo>
                    <a:pt x="4611" y="29601"/>
                  </a:lnTo>
                  <a:lnTo>
                    <a:pt x="4495" y="29611"/>
                  </a:lnTo>
                  <a:lnTo>
                    <a:pt x="4379" y="29601"/>
                  </a:lnTo>
                  <a:lnTo>
                    <a:pt x="4262" y="29590"/>
                  </a:lnTo>
                  <a:lnTo>
                    <a:pt x="4157" y="29559"/>
                  </a:lnTo>
                  <a:lnTo>
                    <a:pt x="4061" y="29527"/>
                  </a:lnTo>
                  <a:lnTo>
                    <a:pt x="3956" y="29474"/>
                  </a:lnTo>
                  <a:lnTo>
                    <a:pt x="3861" y="29421"/>
                  </a:lnTo>
                  <a:lnTo>
                    <a:pt x="3776" y="29358"/>
                  </a:lnTo>
                  <a:lnTo>
                    <a:pt x="3702" y="29284"/>
                  </a:lnTo>
                  <a:lnTo>
                    <a:pt x="3628" y="29199"/>
                  </a:lnTo>
                  <a:lnTo>
                    <a:pt x="3564" y="29114"/>
                  </a:lnTo>
                  <a:lnTo>
                    <a:pt x="3501" y="29019"/>
                  </a:lnTo>
                  <a:lnTo>
                    <a:pt x="3459" y="28924"/>
                  </a:lnTo>
                  <a:lnTo>
                    <a:pt x="3416" y="28818"/>
                  </a:lnTo>
                  <a:lnTo>
                    <a:pt x="3395" y="28713"/>
                  </a:lnTo>
                  <a:lnTo>
                    <a:pt x="3374" y="28596"/>
                  </a:lnTo>
                  <a:lnTo>
                    <a:pt x="3374" y="28490"/>
                  </a:lnTo>
                  <a:lnTo>
                    <a:pt x="3374" y="21997"/>
                  </a:lnTo>
                  <a:close/>
                  <a:moveTo>
                    <a:pt x="12850" y="0"/>
                  </a:moveTo>
                  <a:lnTo>
                    <a:pt x="12511" y="11"/>
                  </a:lnTo>
                  <a:lnTo>
                    <a:pt x="12173" y="32"/>
                  </a:lnTo>
                  <a:lnTo>
                    <a:pt x="11845" y="64"/>
                  </a:lnTo>
                  <a:lnTo>
                    <a:pt x="11517" y="106"/>
                  </a:lnTo>
                  <a:lnTo>
                    <a:pt x="11179" y="148"/>
                  </a:lnTo>
                  <a:lnTo>
                    <a:pt x="10862" y="201"/>
                  </a:lnTo>
                  <a:lnTo>
                    <a:pt x="10534" y="265"/>
                  </a:lnTo>
                  <a:lnTo>
                    <a:pt x="10216" y="339"/>
                  </a:lnTo>
                  <a:lnTo>
                    <a:pt x="9899" y="413"/>
                  </a:lnTo>
                  <a:lnTo>
                    <a:pt x="9582" y="497"/>
                  </a:lnTo>
                  <a:lnTo>
                    <a:pt x="9275" y="592"/>
                  </a:lnTo>
                  <a:lnTo>
                    <a:pt x="8968" y="688"/>
                  </a:lnTo>
                  <a:lnTo>
                    <a:pt x="8662" y="804"/>
                  </a:lnTo>
                  <a:lnTo>
                    <a:pt x="8355" y="910"/>
                  </a:lnTo>
                  <a:lnTo>
                    <a:pt x="8059" y="1037"/>
                  </a:lnTo>
                  <a:lnTo>
                    <a:pt x="7763" y="1163"/>
                  </a:lnTo>
                  <a:lnTo>
                    <a:pt x="7477" y="1301"/>
                  </a:lnTo>
                  <a:lnTo>
                    <a:pt x="7192" y="1438"/>
                  </a:lnTo>
                  <a:lnTo>
                    <a:pt x="6906" y="1597"/>
                  </a:lnTo>
                  <a:lnTo>
                    <a:pt x="6631" y="1745"/>
                  </a:lnTo>
                  <a:lnTo>
                    <a:pt x="6356" y="1914"/>
                  </a:lnTo>
                  <a:lnTo>
                    <a:pt x="6081" y="2084"/>
                  </a:lnTo>
                  <a:lnTo>
                    <a:pt x="5817" y="2253"/>
                  </a:lnTo>
                  <a:lnTo>
                    <a:pt x="5553" y="2433"/>
                  </a:lnTo>
                  <a:lnTo>
                    <a:pt x="5299" y="2623"/>
                  </a:lnTo>
                  <a:lnTo>
                    <a:pt x="5045" y="2813"/>
                  </a:lnTo>
                  <a:lnTo>
                    <a:pt x="4802" y="3014"/>
                  </a:lnTo>
                  <a:lnTo>
                    <a:pt x="4559" y="3215"/>
                  </a:lnTo>
                  <a:lnTo>
                    <a:pt x="4326" y="3427"/>
                  </a:lnTo>
                  <a:lnTo>
                    <a:pt x="4093" y="3649"/>
                  </a:lnTo>
                  <a:lnTo>
                    <a:pt x="3861" y="3871"/>
                  </a:lnTo>
                  <a:lnTo>
                    <a:pt x="3638" y="4093"/>
                  </a:lnTo>
                  <a:lnTo>
                    <a:pt x="3427" y="4326"/>
                  </a:lnTo>
                  <a:lnTo>
                    <a:pt x="3215" y="4558"/>
                  </a:lnTo>
                  <a:lnTo>
                    <a:pt x="3014" y="4801"/>
                  </a:lnTo>
                  <a:lnTo>
                    <a:pt x="2814" y="5055"/>
                  </a:lnTo>
                  <a:lnTo>
                    <a:pt x="2623" y="5299"/>
                  </a:lnTo>
                  <a:lnTo>
                    <a:pt x="2433" y="5563"/>
                  </a:lnTo>
                  <a:lnTo>
                    <a:pt x="2253" y="5817"/>
                  </a:lnTo>
                  <a:lnTo>
                    <a:pt x="2073" y="6081"/>
                  </a:lnTo>
                  <a:lnTo>
                    <a:pt x="1904" y="6356"/>
                  </a:lnTo>
                  <a:lnTo>
                    <a:pt x="1745" y="6631"/>
                  </a:lnTo>
                  <a:lnTo>
                    <a:pt x="1587" y="6906"/>
                  </a:lnTo>
                  <a:lnTo>
                    <a:pt x="1439" y="7192"/>
                  </a:lnTo>
                  <a:lnTo>
                    <a:pt x="1301" y="7477"/>
                  </a:lnTo>
                  <a:lnTo>
                    <a:pt x="1164" y="7763"/>
                  </a:lnTo>
                  <a:lnTo>
                    <a:pt x="1037" y="8059"/>
                  </a:lnTo>
                  <a:lnTo>
                    <a:pt x="910" y="8355"/>
                  </a:lnTo>
                  <a:lnTo>
                    <a:pt x="794" y="8662"/>
                  </a:lnTo>
                  <a:lnTo>
                    <a:pt x="688" y="8968"/>
                  </a:lnTo>
                  <a:lnTo>
                    <a:pt x="593" y="9275"/>
                  </a:lnTo>
                  <a:lnTo>
                    <a:pt x="498" y="9582"/>
                  </a:lnTo>
                  <a:lnTo>
                    <a:pt x="413" y="9899"/>
                  </a:lnTo>
                  <a:lnTo>
                    <a:pt x="339" y="10216"/>
                  </a:lnTo>
                  <a:lnTo>
                    <a:pt x="265" y="10533"/>
                  </a:lnTo>
                  <a:lnTo>
                    <a:pt x="201" y="10861"/>
                  </a:lnTo>
                  <a:lnTo>
                    <a:pt x="149" y="11189"/>
                  </a:lnTo>
                  <a:lnTo>
                    <a:pt x="106" y="11517"/>
                  </a:lnTo>
                  <a:lnTo>
                    <a:pt x="64" y="11845"/>
                  </a:lnTo>
                  <a:lnTo>
                    <a:pt x="32" y="12183"/>
                  </a:lnTo>
                  <a:lnTo>
                    <a:pt x="11" y="12511"/>
                  </a:lnTo>
                  <a:lnTo>
                    <a:pt x="0" y="12849"/>
                  </a:lnTo>
                  <a:lnTo>
                    <a:pt x="0" y="13188"/>
                  </a:lnTo>
                  <a:lnTo>
                    <a:pt x="0" y="13547"/>
                  </a:lnTo>
                  <a:lnTo>
                    <a:pt x="11" y="13896"/>
                  </a:lnTo>
                  <a:lnTo>
                    <a:pt x="43" y="14245"/>
                  </a:lnTo>
                  <a:lnTo>
                    <a:pt x="74" y="14594"/>
                  </a:lnTo>
                  <a:lnTo>
                    <a:pt x="106" y="14943"/>
                  </a:lnTo>
                  <a:lnTo>
                    <a:pt x="159" y="15282"/>
                  </a:lnTo>
                  <a:lnTo>
                    <a:pt x="223" y="15620"/>
                  </a:lnTo>
                  <a:lnTo>
                    <a:pt x="286" y="15959"/>
                  </a:lnTo>
                  <a:lnTo>
                    <a:pt x="360" y="16286"/>
                  </a:lnTo>
                  <a:lnTo>
                    <a:pt x="445" y="16614"/>
                  </a:lnTo>
                  <a:lnTo>
                    <a:pt x="540" y="16942"/>
                  </a:lnTo>
                  <a:lnTo>
                    <a:pt x="635" y="17270"/>
                  </a:lnTo>
                  <a:lnTo>
                    <a:pt x="751" y="17587"/>
                  </a:lnTo>
                  <a:lnTo>
                    <a:pt x="868" y="17904"/>
                  </a:lnTo>
                  <a:lnTo>
                    <a:pt x="984" y="18211"/>
                  </a:lnTo>
                  <a:lnTo>
                    <a:pt x="1121" y="18518"/>
                  </a:lnTo>
                  <a:lnTo>
                    <a:pt x="1121" y="28490"/>
                  </a:lnTo>
                  <a:lnTo>
                    <a:pt x="1121" y="28660"/>
                  </a:lnTo>
                  <a:lnTo>
                    <a:pt x="1143" y="28829"/>
                  </a:lnTo>
                  <a:lnTo>
                    <a:pt x="1164" y="28998"/>
                  </a:lnTo>
                  <a:lnTo>
                    <a:pt x="1185" y="29167"/>
                  </a:lnTo>
                  <a:lnTo>
                    <a:pt x="1227" y="29326"/>
                  </a:lnTo>
                  <a:lnTo>
                    <a:pt x="1270" y="29485"/>
                  </a:lnTo>
                  <a:lnTo>
                    <a:pt x="1322" y="29643"/>
                  </a:lnTo>
                  <a:lnTo>
                    <a:pt x="1386" y="29802"/>
                  </a:lnTo>
                  <a:lnTo>
                    <a:pt x="1449" y="29950"/>
                  </a:lnTo>
                  <a:lnTo>
                    <a:pt x="1523" y="30098"/>
                  </a:lnTo>
                  <a:lnTo>
                    <a:pt x="1608" y="30235"/>
                  </a:lnTo>
                  <a:lnTo>
                    <a:pt x="1693" y="30373"/>
                  </a:lnTo>
                  <a:lnTo>
                    <a:pt x="1788" y="30500"/>
                  </a:lnTo>
                  <a:lnTo>
                    <a:pt x="1893" y="30627"/>
                  </a:lnTo>
                  <a:lnTo>
                    <a:pt x="1999" y="30754"/>
                  </a:lnTo>
                  <a:lnTo>
                    <a:pt x="2105" y="30870"/>
                  </a:lnTo>
                  <a:lnTo>
                    <a:pt x="2232" y="30986"/>
                  </a:lnTo>
                  <a:lnTo>
                    <a:pt x="2348" y="31092"/>
                  </a:lnTo>
                  <a:lnTo>
                    <a:pt x="2475" y="31187"/>
                  </a:lnTo>
                  <a:lnTo>
                    <a:pt x="2613" y="31282"/>
                  </a:lnTo>
                  <a:lnTo>
                    <a:pt x="2750" y="31367"/>
                  </a:lnTo>
                  <a:lnTo>
                    <a:pt x="2888" y="31452"/>
                  </a:lnTo>
                  <a:lnTo>
                    <a:pt x="3036" y="31526"/>
                  </a:lnTo>
                  <a:lnTo>
                    <a:pt x="3184" y="31600"/>
                  </a:lnTo>
                  <a:lnTo>
                    <a:pt x="3332" y="31653"/>
                  </a:lnTo>
                  <a:lnTo>
                    <a:pt x="3490" y="31705"/>
                  </a:lnTo>
                  <a:lnTo>
                    <a:pt x="3649" y="31758"/>
                  </a:lnTo>
                  <a:lnTo>
                    <a:pt x="3818" y="31790"/>
                  </a:lnTo>
                  <a:lnTo>
                    <a:pt x="3977" y="31822"/>
                  </a:lnTo>
                  <a:lnTo>
                    <a:pt x="4146" y="31843"/>
                  </a:lnTo>
                  <a:lnTo>
                    <a:pt x="4326" y="31853"/>
                  </a:lnTo>
                  <a:lnTo>
                    <a:pt x="4495" y="31864"/>
                  </a:lnTo>
                  <a:lnTo>
                    <a:pt x="4717" y="31853"/>
                  </a:lnTo>
                  <a:lnTo>
                    <a:pt x="4939" y="31832"/>
                  </a:lnTo>
                  <a:lnTo>
                    <a:pt x="5151" y="31801"/>
                  </a:lnTo>
                  <a:lnTo>
                    <a:pt x="5362" y="31748"/>
                  </a:lnTo>
                  <a:lnTo>
                    <a:pt x="5563" y="31684"/>
                  </a:lnTo>
                  <a:lnTo>
                    <a:pt x="5764" y="31610"/>
                  </a:lnTo>
                  <a:lnTo>
                    <a:pt x="5954" y="31526"/>
                  </a:lnTo>
                  <a:lnTo>
                    <a:pt x="6134" y="31430"/>
                  </a:lnTo>
                  <a:lnTo>
                    <a:pt x="6314" y="31325"/>
                  </a:lnTo>
                  <a:lnTo>
                    <a:pt x="6494" y="31208"/>
                  </a:lnTo>
                  <a:lnTo>
                    <a:pt x="6652" y="31081"/>
                  </a:lnTo>
                  <a:lnTo>
                    <a:pt x="6811" y="30944"/>
                  </a:lnTo>
                  <a:lnTo>
                    <a:pt x="6959" y="30796"/>
                  </a:lnTo>
                  <a:lnTo>
                    <a:pt x="7097" y="30637"/>
                  </a:lnTo>
                  <a:lnTo>
                    <a:pt x="7224" y="30468"/>
                  </a:lnTo>
                  <a:lnTo>
                    <a:pt x="7340" y="30299"/>
                  </a:lnTo>
                  <a:lnTo>
                    <a:pt x="7520" y="30394"/>
                  </a:lnTo>
                  <a:lnTo>
                    <a:pt x="7721" y="30489"/>
                  </a:lnTo>
                  <a:lnTo>
                    <a:pt x="7922" y="30563"/>
                  </a:lnTo>
                  <a:lnTo>
                    <a:pt x="8122" y="30627"/>
                  </a:lnTo>
                  <a:lnTo>
                    <a:pt x="8334" y="30669"/>
                  </a:lnTo>
                  <a:lnTo>
                    <a:pt x="8545" y="30711"/>
                  </a:lnTo>
                  <a:lnTo>
                    <a:pt x="8768" y="30732"/>
                  </a:lnTo>
                  <a:lnTo>
                    <a:pt x="9169" y="30732"/>
                  </a:lnTo>
                  <a:lnTo>
                    <a:pt x="9339" y="30722"/>
                  </a:lnTo>
                  <a:lnTo>
                    <a:pt x="9508" y="30701"/>
                  </a:lnTo>
                  <a:lnTo>
                    <a:pt x="9666" y="30669"/>
                  </a:lnTo>
                  <a:lnTo>
                    <a:pt x="9836" y="30627"/>
                  </a:lnTo>
                  <a:lnTo>
                    <a:pt x="9994" y="30584"/>
                  </a:lnTo>
                  <a:lnTo>
                    <a:pt x="10153" y="30532"/>
                  </a:lnTo>
                  <a:lnTo>
                    <a:pt x="10301" y="30468"/>
                  </a:lnTo>
                  <a:lnTo>
                    <a:pt x="10449" y="30405"/>
                  </a:lnTo>
                  <a:lnTo>
                    <a:pt x="10597" y="30331"/>
                  </a:lnTo>
                  <a:lnTo>
                    <a:pt x="10745" y="30246"/>
                  </a:lnTo>
                  <a:lnTo>
                    <a:pt x="10872" y="30161"/>
                  </a:lnTo>
                  <a:lnTo>
                    <a:pt x="11010" y="30066"/>
                  </a:lnTo>
                  <a:lnTo>
                    <a:pt x="11136" y="29960"/>
                  </a:lnTo>
                  <a:lnTo>
                    <a:pt x="11263" y="29855"/>
                  </a:lnTo>
                  <a:lnTo>
                    <a:pt x="11380" y="29749"/>
                  </a:lnTo>
                  <a:lnTo>
                    <a:pt x="11485" y="29633"/>
                  </a:lnTo>
                  <a:lnTo>
                    <a:pt x="11591" y="29506"/>
                  </a:lnTo>
                  <a:lnTo>
                    <a:pt x="11697" y="29379"/>
                  </a:lnTo>
                  <a:lnTo>
                    <a:pt x="11792" y="29241"/>
                  </a:lnTo>
                  <a:lnTo>
                    <a:pt x="11877" y="29114"/>
                  </a:lnTo>
                  <a:lnTo>
                    <a:pt x="11961" y="28966"/>
                  </a:lnTo>
                  <a:lnTo>
                    <a:pt x="12035" y="28818"/>
                  </a:lnTo>
                  <a:lnTo>
                    <a:pt x="12099" y="28670"/>
                  </a:lnTo>
                  <a:lnTo>
                    <a:pt x="12162" y="28522"/>
                  </a:lnTo>
                  <a:lnTo>
                    <a:pt x="12215" y="28364"/>
                  </a:lnTo>
                  <a:lnTo>
                    <a:pt x="12257" y="28205"/>
                  </a:lnTo>
                  <a:lnTo>
                    <a:pt x="12300" y="28036"/>
                  </a:lnTo>
                  <a:lnTo>
                    <a:pt x="12331" y="27877"/>
                  </a:lnTo>
                  <a:lnTo>
                    <a:pt x="12353" y="27708"/>
                  </a:lnTo>
                  <a:lnTo>
                    <a:pt x="12363" y="27539"/>
                  </a:lnTo>
                  <a:lnTo>
                    <a:pt x="12363" y="27359"/>
                  </a:lnTo>
                  <a:lnTo>
                    <a:pt x="12363" y="26365"/>
                  </a:lnTo>
                  <a:lnTo>
                    <a:pt x="12776" y="26375"/>
                  </a:lnTo>
                  <a:lnTo>
                    <a:pt x="13188" y="26386"/>
                  </a:lnTo>
                  <a:lnTo>
                    <a:pt x="13527" y="26386"/>
                  </a:lnTo>
                  <a:lnTo>
                    <a:pt x="13865" y="26365"/>
                  </a:lnTo>
                  <a:lnTo>
                    <a:pt x="14203" y="26344"/>
                  </a:lnTo>
                  <a:lnTo>
                    <a:pt x="14542" y="26323"/>
                  </a:lnTo>
                  <a:lnTo>
                    <a:pt x="14870" y="26280"/>
                  </a:lnTo>
                  <a:lnTo>
                    <a:pt x="15197" y="26238"/>
                  </a:lnTo>
                  <a:lnTo>
                    <a:pt x="15525" y="26185"/>
                  </a:lnTo>
                  <a:lnTo>
                    <a:pt x="15843" y="26122"/>
                  </a:lnTo>
                  <a:lnTo>
                    <a:pt x="16170" y="26048"/>
                  </a:lnTo>
                  <a:lnTo>
                    <a:pt x="16488" y="25974"/>
                  </a:lnTo>
                  <a:lnTo>
                    <a:pt x="16794" y="25889"/>
                  </a:lnTo>
                  <a:lnTo>
                    <a:pt x="17112" y="25794"/>
                  </a:lnTo>
                  <a:lnTo>
                    <a:pt x="17418" y="25688"/>
                  </a:lnTo>
                  <a:lnTo>
                    <a:pt x="17725" y="25582"/>
                  </a:lnTo>
                  <a:lnTo>
                    <a:pt x="18021" y="25466"/>
                  </a:lnTo>
                  <a:lnTo>
                    <a:pt x="18317" y="25350"/>
                  </a:lnTo>
                  <a:lnTo>
                    <a:pt x="18613" y="25223"/>
                  </a:lnTo>
                  <a:lnTo>
                    <a:pt x="18909" y="25085"/>
                  </a:lnTo>
                  <a:lnTo>
                    <a:pt x="19195" y="24937"/>
                  </a:lnTo>
                  <a:lnTo>
                    <a:pt x="19470" y="24789"/>
                  </a:lnTo>
                  <a:lnTo>
                    <a:pt x="19755" y="24641"/>
                  </a:lnTo>
                  <a:lnTo>
                    <a:pt x="20030" y="24472"/>
                  </a:lnTo>
                  <a:lnTo>
                    <a:pt x="20295" y="24303"/>
                  </a:lnTo>
                  <a:lnTo>
                    <a:pt x="20559" y="24133"/>
                  </a:lnTo>
                  <a:lnTo>
                    <a:pt x="20824" y="23954"/>
                  </a:lnTo>
                  <a:lnTo>
                    <a:pt x="21077" y="23763"/>
                  </a:lnTo>
                  <a:lnTo>
                    <a:pt x="21331" y="23573"/>
                  </a:lnTo>
                  <a:lnTo>
                    <a:pt x="21574" y="23372"/>
                  </a:lnTo>
                  <a:lnTo>
                    <a:pt x="21818" y="23160"/>
                  </a:lnTo>
                  <a:lnTo>
                    <a:pt x="22061" y="22960"/>
                  </a:lnTo>
                  <a:lnTo>
                    <a:pt x="22294" y="22737"/>
                  </a:lnTo>
                  <a:lnTo>
                    <a:pt x="22516" y="22515"/>
                  </a:lnTo>
                  <a:lnTo>
                    <a:pt x="22738" y="22293"/>
                  </a:lnTo>
                  <a:lnTo>
                    <a:pt x="22949" y="22061"/>
                  </a:lnTo>
                  <a:lnTo>
                    <a:pt x="23161" y="21817"/>
                  </a:lnTo>
                  <a:lnTo>
                    <a:pt x="23372" y="21585"/>
                  </a:lnTo>
                  <a:lnTo>
                    <a:pt x="23563" y="21331"/>
                  </a:lnTo>
                  <a:lnTo>
                    <a:pt x="23764" y="21077"/>
                  </a:lnTo>
                  <a:lnTo>
                    <a:pt x="23943" y="20823"/>
                  </a:lnTo>
                  <a:lnTo>
                    <a:pt x="24134" y="20569"/>
                  </a:lnTo>
                  <a:lnTo>
                    <a:pt x="24303" y="20295"/>
                  </a:lnTo>
                  <a:lnTo>
                    <a:pt x="24472" y="20030"/>
                  </a:lnTo>
                  <a:lnTo>
                    <a:pt x="24631" y="19755"/>
                  </a:lnTo>
                  <a:lnTo>
                    <a:pt x="24789" y="19480"/>
                  </a:lnTo>
                  <a:lnTo>
                    <a:pt x="24937" y="19195"/>
                  </a:lnTo>
                  <a:lnTo>
                    <a:pt x="25086" y="18909"/>
                  </a:lnTo>
                  <a:lnTo>
                    <a:pt x="25223" y="18613"/>
                  </a:lnTo>
                  <a:lnTo>
                    <a:pt x="25350" y="18327"/>
                  </a:lnTo>
                  <a:lnTo>
                    <a:pt x="25466" y="18021"/>
                  </a:lnTo>
                  <a:lnTo>
                    <a:pt x="25583" y="17725"/>
                  </a:lnTo>
                  <a:lnTo>
                    <a:pt x="25688" y="17418"/>
                  </a:lnTo>
                  <a:lnTo>
                    <a:pt x="25794" y="17111"/>
                  </a:lnTo>
                  <a:lnTo>
                    <a:pt x="25889" y="16805"/>
                  </a:lnTo>
                  <a:lnTo>
                    <a:pt x="25974" y="16487"/>
                  </a:lnTo>
                  <a:lnTo>
                    <a:pt x="26048" y="16170"/>
                  </a:lnTo>
                  <a:lnTo>
                    <a:pt x="26122" y="15853"/>
                  </a:lnTo>
                  <a:lnTo>
                    <a:pt x="26175" y="15525"/>
                  </a:lnTo>
                  <a:lnTo>
                    <a:pt x="26238" y="15197"/>
                  </a:lnTo>
                  <a:lnTo>
                    <a:pt x="26281" y="14869"/>
                  </a:lnTo>
                  <a:lnTo>
                    <a:pt x="26312" y="14541"/>
                  </a:lnTo>
                  <a:lnTo>
                    <a:pt x="26344" y="14203"/>
                  </a:lnTo>
                  <a:lnTo>
                    <a:pt x="26365" y="13875"/>
                  </a:lnTo>
                  <a:lnTo>
                    <a:pt x="26386" y="13537"/>
                  </a:lnTo>
                  <a:lnTo>
                    <a:pt x="26386" y="13188"/>
                  </a:lnTo>
                  <a:lnTo>
                    <a:pt x="26386" y="12849"/>
                  </a:lnTo>
                  <a:lnTo>
                    <a:pt x="26365" y="12511"/>
                  </a:lnTo>
                  <a:lnTo>
                    <a:pt x="26344" y="12183"/>
                  </a:lnTo>
                  <a:lnTo>
                    <a:pt x="26312" y="11845"/>
                  </a:lnTo>
                  <a:lnTo>
                    <a:pt x="26281" y="11517"/>
                  </a:lnTo>
                  <a:lnTo>
                    <a:pt x="26238" y="11189"/>
                  </a:lnTo>
                  <a:lnTo>
                    <a:pt x="26175" y="10861"/>
                  </a:lnTo>
                  <a:lnTo>
                    <a:pt x="26122" y="10533"/>
                  </a:lnTo>
                  <a:lnTo>
                    <a:pt x="26048" y="10216"/>
                  </a:lnTo>
                  <a:lnTo>
                    <a:pt x="25974" y="9899"/>
                  </a:lnTo>
                  <a:lnTo>
                    <a:pt x="25889" y="9582"/>
                  </a:lnTo>
                  <a:lnTo>
                    <a:pt x="25794" y="9275"/>
                  </a:lnTo>
                  <a:lnTo>
                    <a:pt x="25688" y="8968"/>
                  </a:lnTo>
                  <a:lnTo>
                    <a:pt x="25583" y="8662"/>
                  </a:lnTo>
                  <a:lnTo>
                    <a:pt x="25466" y="8355"/>
                  </a:lnTo>
                  <a:lnTo>
                    <a:pt x="25350" y="8059"/>
                  </a:lnTo>
                  <a:lnTo>
                    <a:pt x="25223" y="7763"/>
                  </a:lnTo>
                  <a:lnTo>
                    <a:pt x="25086" y="7477"/>
                  </a:lnTo>
                  <a:lnTo>
                    <a:pt x="24937" y="7192"/>
                  </a:lnTo>
                  <a:lnTo>
                    <a:pt x="24789" y="6906"/>
                  </a:lnTo>
                  <a:lnTo>
                    <a:pt x="24631" y="6631"/>
                  </a:lnTo>
                  <a:lnTo>
                    <a:pt x="24472" y="6356"/>
                  </a:lnTo>
                  <a:lnTo>
                    <a:pt x="24303" y="6081"/>
                  </a:lnTo>
                  <a:lnTo>
                    <a:pt x="24134" y="5817"/>
                  </a:lnTo>
                  <a:lnTo>
                    <a:pt x="23943" y="5563"/>
                  </a:lnTo>
                  <a:lnTo>
                    <a:pt x="23764" y="5299"/>
                  </a:lnTo>
                  <a:lnTo>
                    <a:pt x="23563" y="5055"/>
                  </a:lnTo>
                  <a:lnTo>
                    <a:pt x="23372" y="4801"/>
                  </a:lnTo>
                  <a:lnTo>
                    <a:pt x="23161" y="4558"/>
                  </a:lnTo>
                  <a:lnTo>
                    <a:pt x="22949" y="4326"/>
                  </a:lnTo>
                  <a:lnTo>
                    <a:pt x="22738" y="4093"/>
                  </a:lnTo>
                  <a:lnTo>
                    <a:pt x="22516" y="3871"/>
                  </a:lnTo>
                  <a:lnTo>
                    <a:pt x="22294" y="3649"/>
                  </a:lnTo>
                  <a:lnTo>
                    <a:pt x="22061" y="3427"/>
                  </a:lnTo>
                  <a:lnTo>
                    <a:pt x="21818" y="3215"/>
                  </a:lnTo>
                  <a:lnTo>
                    <a:pt x="21574" y="3014"/>
                  </a:lnTo>
                  <a:lnTo>
                    <a:pt x="21331" y="2813"/>
                  </a:lnTo>
                  <a:lnTo>
                    <a:pt x="21077" y="2623"/>
                  </a:lnTo>
                  <a:lnTo>
                    <a:pt x="20824" y="2433"/>
                  </a:lnTo>
                  <a:lnTo>
                    <a:pt x="20559" y="2253"/>
                  </a:lnTo>
                  <a:lnTo>
                    <a:pt x="20295" y="2084"/>
                  </a:lnTo>
                  <a:lnTo>
                    <a:pt x="20030" y="1914"/>
                  </a:lnTo>
                  <a:lnTo>
                    <a:pt x="19755" y="1745"/>
                  </a:lnTo>
                  <a:lnTo>
                    <a:pt x="19470" y="1597"/>
                  </a:lnTo>
                  <a:lnTo>
                    <a:pt x="19195" y="1438"/>
                  </a:lnTo>
                  <a:lnTo>
                    <a:pt x="18909" y="1301"/>
                  </a:lnTo>
                  <a:lnTo>
                    <a:pt x="18613" y="1163"/>
                  </a:lnTo>
                  <a:lnTo>
                    <a:pt x="18317" y="1037"/>
                  </a:lnTo>
                  <a:lnTo>
                    <a:pt x="18021" y="910"/>
                  </a:lnTo>
                  <a:lnTo>
                    <a:pt x="17725" y="804"/>
                  </a:lnTo>
                  <a:lnTo>
                    <a:pt x="17418" y="688"/>
                  </a:lnTo>
                  <a:lnTo>
                    <a:pt x="17112" y="592"/>
                  </a:lnTo>
                  <a:lnTo>
                    <a:pt x="16794" y="497"/>
                  </a:lnTo>
                  <a:lnTo>
                    <a:pt x="16488" y="413"/>
                  </a:lnTo>
                  <a:lnTo>
                    <a:pt x="16170" y="339"/>
                  </a:lnTo>
                  <a:lnTo>
                    <a:pt x="15843" y="265"/>
                  </a:lnTo>
                  <a:lnTo>
                    <a:pt x="15525" y="201"/>
                  </a:lnTo>
                  <a:lnTo>
                    <a:pt x="15197" y="148"/>
                  </a:lnTo>
                  <a:lnTo>
                    <a:pt x="14870" y="106"/>
                  </a:lnTo>
                  <a:lnTo>
                    <a:pt x="14542" y="64"/>
                  </a:lnTo>
                  <a:lnTo>
                    <a:pt x="14203" y="32"/>
                  </a:lnTo>
                  <a:lnTo>
                    <a:pt x="13865" y="11"/>
                  </a:lnTo>
                  <a:lnTo>
                    <a:pt x="135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18"/>
          <p:cNvSpPr/>
          <p:nvPr/>
        </p:nvSpPr>
        <p:spPr>
          <a:xfrm>
            <a:off x="3350439" y="4111373"/>
            <a:ext cx="458071" cy="348375"/>
          </a:xfrm>
          <a:custGeom>
            <a:avLst/>
            <a:gdLst/>
            <a:ahLst/>
            <a:cxnLst/>
            <a:rect l="l" t="t" r="r" b="b"/>
            <a:pathLst>
              <a:path w="38453" h="29306" extrusionOk="0">
                <a:moveTo>
                  <a:pt x="21934" y="5902"/>
                </a:moveTo>
                <a:lnTo>
                  <a:pt x="23488" y="9021"/>
                </a:lnTo>
                <a:lnTo>
                  <a:pt x="21934" y="9021"/>
                </a:lnTo>
                <a:lnTo>
                  <a:pt x="21934" y="5902"/>
                </a:lnTo>
                <a:close/>
                <a:moveTo>
                  <a:pt x="24609" y="11274"/>
                </a:moveTo>
                <a:lnTo>
                  <a:pt x="25741" y="13527"/>
                </a:lnTo>
                <a:lnTo>
                  <a:pt x="21913" y="13527"/>
                </a:lnTo>
                <a:lnTo>
                  <a:pt x="21923" y="13336"/>
                </a:lnTo>
                <a:lnTo>
                  <a:pt x="21934" y="13157"/>
                </a:lnTo>
                <a:lnTo>
                  <a:pt x="21934" y="11274"/>
                </a:lnTo>
                <a:close/>
                <a:moveTo>
                  <a:pt x="36010" y="11274"/>
                </a:moveTo>
                <a:lnTo>
                  <a:pt x="35915" y="11517"/>
                </a:lnTo>
                <a:lnTo>
                  <a:pt x="35798" y="11750"/>
                </a:lnTo>
                <a:lnTo>
                  <a:pt x="35671" y="11972"/>
                </a:lnTo>
                <a:lnTo>
                  <a:pt x="35523" y="12184"/>
                </a:lnTo>
                <a:lnTo>
                  <a:pt x="35365" y="12374"/>
                </a:lnTo>
                <a:lnTo>
                  <a:pt x="35185" y="12564"/>
                </a:lnTo>
                <a:lnTo>
                  <a:pt x="34995" y="12733"/>
                </a:lnTo>
                <a:lnTo>
                  <a:pt x="34794" y="12892"/>
                </a:lnTo>
                <a:lnTo>
                  <a:pt x="34582" y="13030"/>
                </a:lnTo>
                <a:lnTo>
                  <a:pt x="34349" y="13157"/>
                </a:lnTo>
                <a:lnTo>
                  <a:pt x="34117" y="13273"/>
                </a:lnTo>
                <a:lnTo>
                  <a:pt x="33874" y="13357"/>
                </a:lnTo>
                <a:lnTo>
                  <a:pt x="33620" y="13431"/>
                </a:lnTo>
                <a:lnTo>
                  <a:pt x="33366" y="13484"/>
                </a:lnTo>
                <a:lnTo>
                  <a:pt x="33091" y="13516"/>
                </a:lnTo>
                <a:lnTo>
                  <a:pt x="32827" y="13527"/>
                </a:lnTo>
                <a:lnTo>
                  <a:pt x="28258" y="13527"/>
                </a:lnTo>
                <a:lnTo>
                  <a:pt x="27137" y="11274"/>
                </a:lnTo>
                <a:close/>
                <a:moveTo>
                  <a:pt x="5626" y="11274"/>
                </a:moveTo>
                <a:lnTo>
                  <a:pt x="5817" y="11285"/>
                </a:lnTo>
                <a:lnTo>
                  <a:pt x="6007" y="11316"/>
                </a:lnTo>
                <a:lnTo>
                  <a:pt x="6187" y="11359"/>
                </a:lnTo>
                <a:lnTo>
                  <a:pt x="6356" y="11422"/>
                </a:lnTo>
                <a:lnTo>
                  <a:pt x="6525" y="11496"/>
                </a:lnTo>
                <a:lnTo>
                  <a:pt x="6684" y="11591"/>
                </a:lnTo>
                <a:lnTo>
                  <a:pt x="6821" y="11708"/>
                </a:lnTo>
                <a:lnTo>
                  <a:pt x="6959" y="11824"/>
                </a:lnTo>
                <a:lnTo>
                  <a:pt x="7075" y="11961"/>
                </a:lnTo>
                <a:lnTo>
                  <a:pt x="7192" y="12099"/>
                </a:lnTo>
                <a:lnTo>
                  <a:pt x="7276" y="12258"/>
                </a:lnTo>
                <a:lnTo>
                  <a:pt x="7361" y="12416"/>
                </a:lnTo>
                <a:lnTo>
                  <a:pt x="7424" y="12596"/>
                </a:lnTo>
                <a:lnTo>
                  <a:pt x="7467" y="12776"/>
                </a:lnTo>
                <a:lnTo>
                  <a:pt x="7498" y="12956"/>
                </a:lnTo>
                <a:lnTo>
                  <a:pt x="7509" y="13157"/>
                </a:lnTo>
                <a:lnTo>
                  <a:pt x="7498" y="13347"/>
                </a:lnTo>
                <a:lnTo>
                  <a:pt x="7467" y="13527"/>
                </a:lnTo>
                <a:lnTo>
                  <a:pt x="7424" y="13706"/>
                </a:lnTo>
                <a:lnTo>
                  <a:pt x="7361" y="13886"/>
                </a:lnTo>
                <a:lnTo>
                  <a:pt x="7276" y="14045"/>
                </a:lnTo>
                <a:lnTo>
                  <a:pt x="7192" y="14203"/>
                </a:lnTo>
                <a:lnTo>
                  <a:pt x="7075" y="14341"/>
                </a:lnTo>
                <a:lnTo>
                  <a:pt x="6959" y="14478"/>
                </a:lnTo>
                <a:lnTo>
                  <a:pt x="6821" y="14595"/>
                </a:lnTo>
                <a:lnTo>
                  <a:pt x="6684" y="14711"/>
                </a:lnTo>
                <a:lnTo>
                  <a:pt x="6525" y="14806"/>
                </a:lnTo>
                <a:lnTo>
                  <a:pt x="6356" y="14880"/>
                </a:lnTo>
                <a:lnTo>
                  <a:pt x="6187" y="14944"/>
                </a:lnTo>
                <a:lnTo>
                  <a:pt x="6007" y="14986"/>
                </a:lnTo>
                <a:lnTo>
                  <a:pt x="5817" y="15018"/>
                </a:lnTo>
                <a:lnTo>
                  <a:pt x="5626" y="15028"/>
                </a:lnTo>
                <a:lnTo>
                  <a:pt x="5436" y="15018"/>
                </a:lnTo>
                <a:lnTo>
                  <a:pt x="5256" y="14986"/>
                </a:lnTo>
                <a:lnTo>
                  <a:pt x="5076" y="14944"/>
                </a:lnTo>
                <a:lnTo>
                  <a:pt x="4897" y="14880"/>
                </a:lnTo>
                <a:lnTo>
                  <a:pt x="4738" y="14806"/>
                </a:lnTo>
                <a:lnTo>
                  <a:pt x="4579" y="14711"/>
                </a:lnTo>
                <a:lnTo>
                  <a:pt x="4431" y="14595"/>
                </a:lnTo>
                <a:lnTo>
                  <a:pt x="4304" y="14478"/>
                </a:lnTo>
                <a:lnTo>
                  <a:pt x="4178" y="14341"/>
                </a:lnTo>
                <a:lnTo>
                  <a:pt x="4072" y="14203"/>
                </a:lnTo>
                <a:lnTo>
                  <a:pt x="3977" y="14045"/>
                </a:lnTo>
                <a:lnTo>
                  <a:pt x="3903" y="13886"/>
                </a:lnTo>
                <a:lnTo>
                  <a:pt x="3839" y="13706"/>
                </a:lnTo>
                <a:lnTo>
                  <a:pt x="3786" y="13527"/>
                </a:lnTo>
                <a:lnTo>
                  <a:pt x="3765" y="13347"/>
                </a:lnTo>
                <a:lnTo>
                  <a:pt x="3755" y="13157"/>
                </a:lnTo>
                <a:lnTo>
                  <a:pt x="3765" y="12956"/>
                </a:lnTo>
                <a:lnTo>
                  <a:pt x="3786" y="12776"/>
                </a:lnTo>
                <a:lnTo>
                  <a:pt x="3839" y="12596"/>
                </a:lnTo>
                <a:lnTo>
                  <a:pt x="3903" y="12416"/>
                </a:lnTo>
                <a:lnTo>
                  <a:pt x="3977" y="12258"/>
                </a:lnTo>
                <a:lnTo>
                  <a:pt x="4072" y="12099"/>
                </a:lnTo>
                <a:lnTo>
                  <a:pt x="4178" y="11961"/>
                </a:lnTo>
                <a:lnTo>
                  <a:pt x="4304" y="11824"/>
                </a:lnTo>
                <a:lnTo>
                  <a:pt x="4431" y="11708"/>
                </a:lnTo>
                <a:lnTo>
                  <a:pt x="4579" y="11591"/>
                </a:lnTo>
                <a:lnTo>
                  <a:pt x="4738" y="11496"/>
                </a:lnTo>
                <a:lnTo>
                  <a:pt x="4897" y="11422"/>
                </a:lnTo>
                <a:lnTo>
                  <a:pt x="5076" y="11359"/>
                </a:lnTo>
                <a:lnTo>
                  <a:pt x="5256" y="11316"/>
                </a:lnTo>
                <a:lnTo>
                  <a:pt x="5436" y="11285"/>
                </a:lnTo>
                <a:lnTo>
                  <a:pt x="5626" y="11274"/>
                </a:lnTo>
                <a:close/>
                <a:moveTo>
                  <a:pt x="19681" y="4855"/>
                </a:moveTo>
                <a:lnTo>
                  <a:pt x="19681" y="13157"/>
                </a:lnTo>
                <a:lnTo>
                  <a:pt x="19671" y="13347"/>
                </a:lnTo>
                <a:lnTo>
                  <a:pt x="19639" y="13527"/>
                </a:lnTo>
                <a:lnTo>
                  <a:pt x="19597" y="13706"/>
                </a:lnTo>
                <a:lnTo>
                  <a:pt x="19533" y="13886"/>
                </a:lnTo>
                <a:lnTo>
                  <a:pt x="19449" y="14045"/>
                </a:lnTo>
                <a:lnTo>
                  <a:pt x="19353" y="14203"/>
                </a:lnTo>
                <a:lnTo>
                  <a:pt x="19248" y="14341"/>
                </a:lnTo>
                <a:lnTo>
                  <a:pt x="19131" y="14478"/>
                </a:lnTo>
                <a:lnTo>
                  <a:pt x="18994" y="14595"/>
                </a:lnTo>
                <a:lnTo>
                  <a:pt x="18846" y="14711"/>
                </a:lnTo>
                <a:lnTo>
                  <a:pt x="18698" y="14806"/>
                </a:lnTo>
                <a:lnTo>
                  <a:pt x="18529" y="14880"/>
                </a:lnTo>
                <a:lnTo>
                  <a:pt x="18359" y="14944"/>
                </a:lnTo>
                <a:lnTo>
                  <a:pt x="18180" y="14986"/>
                </a:lnTo>
                <a:lnTo>
                  <a:pt x="17989" y="15018"/>
                </a:lnTo>
                <a:lnTo>
                  <a:pt x="17799" y="15028"/>
                </a:lnTo>
                <a:lnTo>
                  <a:pt x="17608" y="15018"/>
                </a:lnTo>
                <a:lnTo>
                  <a:pt x="17418" y="14986"/>
                </a:lnTo>
                <a:lnTo>
                  <a:pt x="17238" y="14944"/>
                </a:lnTo>
                <a:lnTo>
                  <a:pt x="17069" y="14880"/>
                </a:lnTo>
                <a:lnTo>
                  <a:pt x="16900" y="14806"/>
                </a:lnTo>
                <a:lnTo>
                  <a:pt x="16752" y="14711"/>
                </a:lnTo>
                <a:lnTo>
                  <a:pt x="16604" y="14595"/>
                </a:lnTo>
                <a:lnTo>
                  <a:pt x="16477" y="14478"/>
                </a:lnTo>
                <a:lnTo>
                  <a:pt x="16350" y="14341"/>
                </a:lnTo>
                <a:lnTo>
                  <a:pt x="16244" y="14203"/>
                </a:lnTo>
                <a:lnTo>
                  <a:pt x="16149" y="14045"/>
                </a:lnTo>
                <a:lnTo>
                  <a:pt x="16064" y="13886"/>
                </a:lnTo>
                <a:lnTo>
                  <a:pt x="16001" y="13706"/>
                </a:lnTo>
                <a:lnTo>
                  <a:pt x="15959" y="13527"/>
                </a:lnTo>
                <a:lnTo>
                  <a:pt x="15927" y="13347"/>
                </a:lnTo>
                <a:lnTo>
                  <a:pt x="15916" y="13157"/>
                </a:lnTo>
                <a:lnTo>
                  <a:pt x="15916" y="10491"/>
                </a:lnTo>
                <a:lnTo>
                  <a:pt x="19681" y="4855"/>
                </a:lnTo>
                <a:close/>
                <a:moveTo>
                  <a:pt x="31600" y="15779"/>
                </a:moveTo>
                <a:lnTo>
                  <a:pt x="31526" y="16107"/>
                </a:lnTo>
                <a:lnTo>
                  <a:pt x="31441" y="16435"/>
                </a:lnTo>
                <a:lnTo>
                  <a:pt x="31346" y="16752"/>
                </a:lnTo>
                <a:lnTo>
                  <a:pt x="31219" y="17059"/>
                </a:lnTo>
                <a:lnTo>
                  <a:pt x="31092" y="17366"/>
                </a:lnTo>
                <a:lnTo>
                  <a:pt x="30944" y="17651"/>
                </a:lnTo>
                <a:lnTo>
                  <a:pt x="30786" y="17937"/>
                </a:lnTo>
                <a:lnTo>
                  <a:pt x="30606" y="18212"/>
                </a:lnTo>
                <a:lnTo>
                  <a:pt x="29390" y="15779"/>
                </a:lnTo>
                <a:close/>
                <a:moveTo>
                  <a:pt x="7509" y="16826"/>
                </a:moveTo>
                <a:lnTo>
                  <a:pt x="7509" y="21035"/>
                </a:lnTo>
                <a:lnTo>
                  <a:pt x="5626" y="21035"/>
                </a:lnTo>
                <a:lnTo>
                  <a:pt x="5436" y="21025"/>
                </a:lnTo>
                <a:lnTo>
                  <a:pt x="5256" y="21003"/>
                </a:lnTo>
                <a:lnTo>
                  <a:pt x="5076" y="20951"/>
                </a:lnTo>
                <a:lnTo>
                  <a:pt x="4897" y="20887"/>
                </a:lnTo>
                <a:lnTo>
                  <a:pt x="4738" y="20813"/>
                </a:lnTo>
                <a:lnTo>
                  <a:pt x="4579" y="20718"/>
                </a:lnTo>
                <a:lnTo>
                  <a:pt x="4431" y="20612"/>
                </a:lnTo>
                <a:lnTo>
                  <a:pt x="4304" y="20485"/>
                </a:lnTo>
                <a:lnTo>
                  <a:pt x="4178" y="20358"/>
                </a:lnTo>
                <a:lnTo>
                  <a:pt x="4072" y="20210"/>
                </a:lnTo>
                <a:lnTo>
                  <a:pt x="3977" y="20052"/>
                </a:lnTo>
                <a:lnTo>
                  <a:pt x="3903" y="19893"/>
                </a:lnTo>
                <a:lnTo>
                  <a:pt x="3839" y="19724"/>
                </a:lnTo>
                <a:lnTo>
                  <a:pt x="3786" y="19544"/>
                </a:lnTo>
                <a:lnTo>
                  <a:pt x="3765" y="19354"/>
                </a:lnTo>
                <a:lnTo>
                  <a:pt x="3755" y="19163"/>
                </a:lnTo>
                <a:lnTo>
                  <a:pt x="3755" y="16826"/>
                </a:lnTo>
                <a:lnTo>
                  <a:pt x="3966" y="16932"/>
                </a:lnTo>
                <a:lnTo>
                  <a:pt x="4188" y="17027"/>
                </a:lnTo>
                <a:lnTo>
                  <a:pt x="4421" y="17101"/>
                </a:lnTo>
                <a:lnTo>
                  <a:pt x="4653" y="17165"/>
                </a:lnTo>
                <a:lnTo>
                  <a:pt x="4886" y="17217"/>
                </a:lnTo>
                <a:lnTo>
                  <a:pt x="5129" y="17249"/>
                </a:lnTo>
                <a:lnTo>
                  <a:pt x="5383" y="17270"/>
                </a:lnTo>
                <a:lnTo>
                  <a:pt x="5626" y="17281"/>
                </a:lnTo>
                <a:lnTo>
                  <a:pt x="5880" y="17270"/>
                </a:lnTo>
                <a:lnTo>
                  <a:pt x="6134" y="17249"/>
                </a:lnTo>
                <a:lnTo>
                  <a:pt x="6377" y="17217"/>
                </a:lnTo>
                <a:lnTo>
                  <a:pt x="6610" y="17165"/>
                </a:lnTo>
                <a:lnTo>
                  <a:pt x="6843" y="17101"/>
                </a:lnTo>
                <a:lnTo>
                  <a:pt x="7075" y="17027"/>
                </a:lnTo>
                <a:lnTo>
                  <a:pt x="7297" y="16932"/>
                </a:lnTo>
                <a:lnTo>
                  <a:pt x="7509" y="16826"/>
                </a:lnTo>
                <a:close/>
                <a:moveTo>
                  <a:pt x="13664" y="11274"/>
                </a:moveTo>
                <a:lnTo>
                  <a:pt x="13664" y="13157"/>
                </a:lnTo>
                <a:lnTo>
                  <a:pt x="13674" y="13368"/>
                </a:lnTo>
                <a:lnTo>
                  <a:pt x="13685" y="13569"/>
                </a:lnTo>
                <a:lnTo>
                  <a:pt x="13717" y="13780"/>
                </a:lnTo>
                <a:lnTo>
                  <a:pt x="13748" y="13981"/>
                </a:lnTo>
                <a:lnTo>
                  <a:pt x="13801" y="14182"/>
                </a:lnTo>
                <a:lnTo>
                  <a:pt x="13854" y="14383"/>
                </a:lnTo>
                <a:lnTo>
                  <a:pt x="13918" y="14574"/>
                </a:lnTo>
                <a:lnTo>
                  <a:pt x="13992" y="14753"/>
                </a:lnTo>
                <a:lnTo>
                  <a:pt x="14076" y="14944"/>
                </a:lnTo>
                <a:lnTo>
                  <a:pt x="14171" y="15124"/>
                </a:lnTo>
                <a:lnTo>
                  <a:pt x="14267" y="15293"/>
                </a:lnTo>
                <a:lnTo>
                  <a:pt x="14372" y="15462"/>
                </a:lnTo>
                <a:lnTo>
                  <a:pt x="14489" y="15621"/>
                </a:lnTo>
                <a:lnTo>
                  <a:pt x="14616" y="15779"/>
                </a:lnTo>
                <a:lnTo>
                  <a:pt x="14742" y="15927"/>
                </a:lnTo>
                <a:lnTo>
                  <a:pt x="14880" y="16075"/>
                </a:lnTo>
                <a:lnTo>
                  <a:pt x="15017" y="16213"/>
                </a:lnTo>
                <a:lnTo>
                  <a:pt x="15176" y="16340"/>
                </a:lnTo>
                <a:lnTo>
                  <a:pt x="15324" y="16456"/>
                </a:lnTo>
                <a:lnTo>
                  <a:pt x="15493" y="16572"/>
                </a:lnTo>
                <a:lnTo>
                  <a:pt x="15663" y="16689"/>
                </a:lnTo>
                <a:lnTo>
                  <a:pt x="15832" y="16784"/>
                </a:lnTo>
                <a:lnTo>
                  <a:pt x="16012" y="16879"/>
                </a:lnTo>
                <a:lnTo>
                  <a:pt x="16191" y="16953"/>
                </a:lnTo>
                <a:lnTo>
                  <a:pt x="16382" y="17027"/>
                </a:lnTo>
                <a:lnTo>
                  <a:pt x="16572" y="17101"/>
                </a:lnTo>
                <a:lnTo>
                  <a:pt x="16762" y="17154"/>
                </a:lnTo>
                <a:lnTo>
                  <a:pt x="16963" y="17196"/>
                </a:lnTo>
                <a:lnTo>
                  <a:pt x="17175" y="17239"/>
                </a:lnTo>
                <a:lnTo>
                  <a:pt x="17376" y="17260"/>
                </a:lnTo>
                <a:lnTo>
                  <a:pt x="17587" y="17281"/>
                </a:lnTo>
                <a:lnTo>
                  <a:pt x="18042" y="17281"/>
                </a:lnTo>
                <a:lnTo>
                  <a:pt x="18275" y="17260"/>
                </a:lnTo>
                <a:lnTo>
                  <a:pt x="18507" y="17228"/>
                </a:lnTo>
                <a:lnTo>
                  <a:pt x="18729" y="17175"/>
                </a:lnTo>
                <a:lnTo>
                  <a:pt x="18952" y="17122"/>
                </a:lnTo>
                <a:lnTo>
                  <a:pt x="19174" y="17048"/>
                </a:lnTo>
                <a:lnTo>
                  <a:pt x="19385" y="16964"/>
                </a:lnTo>
                <a:lnTo>
                  <a:pt x="19586" y="16879"/>
                </a:lnTo>
                <a:lnTo>
                  <a:pt x="19787" y="16773"/>
                </a:lnTo>
                <a:lnTo>
                  <a:pt x="19977" y="16657"/>
                </a:lnTo>
                <a:lnTo>
                  <a:pt x="20168" y="16541"/>
                </a:lnTo>
                <a:lnTo>
                  <a:pt x="20348" y="16403"/>
                </a:lnTo>
                <a:lnTo>
                  <a:pt x="20517" y="16255"/>
                </a:lnTo>
                <a:lnTo>
                  <a:pt x="20686" y="16107"/>
                </a:lnTo>
                <a:lnTo>
                  <a:pt x="20834" y="15948"/>
                </a:lnTo>
                <a:lnTo>
                  <a:pt x="20982" y="15779"/>
                </a:lnTo>
                <a:lnTo>
                  <a:pt x="26873" y="15779"/>
                </a:lnTo>
                <a:lnTo>
                  <a:pt x="28935" y="19904"/>
                </a:lnTo>
                <a:lnTo>
                  <a:pt x="28734" y="20041"/>
                </a:lnTo>
                <a:lnTo>
                  <a:pt x="28533" y="20157"/>
                </a:lnTo>
                <a:lnTo>
                  <a:pt x="28332" y="20274"/>
                </a:lnTo>
                <a:lnTo>
                  <a:pt x="28121" y="20390"/>
                </a:lnTo>
                <a:lnTo>
                  <a:pt x="27909" y="20485"/>
                </a:lnTo>
                <a:lnTo>
                  <a:pt x="27687" y="20580"/>
                </a:lnTo>
                <a:lnTo>
                  <a:pt x="27465" y="20665"/>
                </a:lnTo>
                <a:lnTo>
                  <a:pt x="27243" y="20739"/>
                </a:lnTo>
                <a:lnTo>
                  <a:pt x="27010" y="20813"/>
                </a:lnTo>
                <a:lnTo>
                  <a:pt x="26777" y="20866"/>
                </a:lnTo>
                <a:lnTo>
                  <a:pt x="26534" y="20919"/>
                </a:lnTo>
                <a:lnTo>
                  <a:pt x="26302" y="20961"/>
                </a:lnTo>
                <a:lnTo>
                  <a:pt x="26058" y="20993"/>
                </a:lnTo>
                <a:lnTo>
                  <a:pt x="25815" y="21025"/>
                </a:lnTo>
                <a:lnTo>
                  <a:pt x="25561" y="21035"/>
                </a:lnTo>
                <a:lnTo>
                  <a:pt x="23288" y="21035"/>
                </a:lnTo>
                <a:lnTo>
                  <a:pt x="23288" y="19914"/>
                </a:lnTo>
                <a:lnTo>
                  <a:pt x="23277" y="19798"/>
                </a:lnTo>
                <a:lnTo>
                  <a:pt x="23256" y="19682"/>
                </a:lnTo>
                <a:lnTo>
                  <a:pt x="23235" y="19576"/>
                </a:lnTo>
                <a:lnTo>
                  <a:pt x="23192" y="19470"/>
                </a:lnTo>
                <a:lnTo>
                  <a:pt x="23150" y="19375"/>
                </a:lnTo>
                <a:lnTo>
                  <a:pt x="23087" y="19280"/>
                </a:lnTo>
                <a:lnTo>
                  <a:pt x="23023" y="19195"/>
                </a:lnTo>
                <a:lnTo>
                  <a:pt x="22949" y="19110"/>
                </a:lnTo>
                <a:lnTo>
                  <a:pt x="22875" y="19047"/>
                </a:lnTo>
                <a:lnTo>
                  <a:pt x="22790" y="18973"/>
                </a:lnTo>
                <a:lnTo>
                  <a:pt x="22695" y="18920"/>
                </a:lnTo>
                <a:lnTo>
                  <a:pt x="22590" y="18878"/>
                </a:lnTo>
                <a:lnTo>
                  <a:pt x="22494" y="18836"/>
                </a:lnTo>
                <a:lnTo>
                  <a:pt x="22378" y="18804"/>
                </a:lnTo>
                <a:lnTo>
                  <a:pt x="22272" y="18793"/>
                </a:lnTo>
                <a:lnTo>
                  <a:pt x="22156" y="18783"/>
                </a:lnTo>
                <a:lnTo>
                  <a:pt x="22040" y="18793"/>
                </a:lnTo>
                <a:lnTo>
                  <a:pt x="21934" y="18804"/>
                </a:lnTo>
                <a:lnTo>
                  <a:pt x="21818" y="18836"/>
                </a:lnTo>
                <a:lnTo>
                  <a:pt x="21722" y="18878"/>
                </a:lnTo>
                <a:lnTo>
                  <a:pt x="21617" y="18920"/>
                </a:lnTo>
                <a:lnTo>
                  <a:pt x="21521" y="18973"/>
                </a:lnTo>
                <a:lnTo>
                  <a:pt x="21437" y="19047"/>
                </a:lnTo>
                <a:lnTo>
                  <a:pt x="21363" y="19110"/>
                </a:lnTo>
                <a:lnTo>
                  <a:pt x="21289" y="19195"/>
                </a:lnTo>
                <a:lnTo>
                  <a:pt x="21225" y="19280"/>
                </a:lnTo>
                <a:lnTo>
                  <a:pt x="21162" y="19375"/>
                </a:lnTo>
                <a:lnTo>
                  <a:pt x="21120" y="19470"/>
                </a:lnTo>
                <a:lnTo>
                  <a:pt x="21077" y="19576"/>
                </a:lnTo>
                <a:lnTo>
                  <a:pt x="21056" y="19682"/>
                </a:lnTo>
                <a:lnTo>
                  <a:pt x="21035" y="19798"/>
                </a:lnTo>
                <a:lnTo>
                  <a:pt x="21024" y="19914"/>
                </a:lnTo>
                <a:lnTo>
                  <a:pt x="21024" y="21035"/>
                </a:lnTo>
                <a:lnTo>
                  <a:pt x="18772" y="21035"/>
                </a:lnTo>
                <a:lnTo>
                  <a:pt x="18772" y="19914"/>
                </a:lnTo>
                <a:lnTo>
                  <a:pt x="18772" y="19798"/>
                </a:lnTo>
                <a:lnTo>
                  <a:pt x="18751" y="19682"/>
                </a:lnTo>
                <a:lnTo>
                  <a:pt x="18729" y="19576"/>
                </a:lnTo>
                <a:lnTo>
                  <a:pt x="18687" y="19470"/>
                </a:lnTo>
                <a:lnTo>
                  <a:pt x="18634" y="19375"/>
                </a:lnTo>
                <a:lnTo>
                  <a:pt x="18581" y="19280"/>
                </a:lnTo>
                <a:lnTo>
                  <a:pt x="18518" y="19195"/>
                </a:lnTo>
                <a:lnTo>
                  <a:pt x="18444" y="19110"/>
                </a:lnTo>
                <a:lnTo>
                  <a:pt x="18370" y="19047"/>
                </a:lnTo>
                <a:lnTo>
                  <a:pt x="18275" y="18973"/>
                </a:lnTo>
                <a:lnTo>
                  <a:pt x="18190" y="18920"/>
                </a:lnTo>
                <a:lnTo>
                  <a:pt x="18084" y="18878"/>
                </a:lnTo>
                <a:lnTo>
                  <a:pt x="17979" y="18836"/>
                </a:lnTo>
                <a:lnTo>
                  <a:pt x="17873" y="18804"/>
                </a:lnTo>
                <a:lnTo>
                  <a:pt x="17767" y="18793"/>
                </a:lnTo>
                <a:lnTo>
                  <a:pt x="17651" y="18783"/>
                </a:lnTo>
                <a:lnTo>
                  <a:pt x="17534" y="18793"/>
                </a:lnTo>
                <a:lnTo>
                  <a:pt x="17418" y="18804"/>
                </a:lnTo>
                <a:lnTo>
                  <a:pt x="17312" y="18836"/>
                </a:lnTo>
                <a:lnTo>
                  <a:pt x="17207" y="18878"/>
                </a:lnTo>
                <a:lnTo>
                  <a:pt x="17111" y="18920"/>
                </a:lnTo>
                <a:lnTo>
                  <a:pt x="17016" y="18973"/>
                </a:lnTo>
                <a:lnTo>
                  <a:pt x="16932" y="19047"/>
                </a:lnTo>
                <a:lnTo>
                  <a:pt x="16847" y="19110"/>
                </a:lnTo>
                <a:lnTo>
                  <a:pt x="16784" y="19195"/>
                </a:lnTo>
                <a:lnTo>
                  <a:pt x="16710" y="19280"/>
                </a:lnTo>
                <a:lnTo>
                  <a:pt x="16657" y="19375"/>
                </a:lnTo>
                <a:lnTo>
                  <a:pt x="16614" y="19470"/>
                </a:lnTo>
                <a:lnTo>
                  <a:pt x="16572" y="19576"/>
                </a:lnTo>
                <a:lnTo>
                  <a:pt x="16540" y="19682"/>
                </a:lnTo>
                <a:lnTo>
                  <a:pt x="16530" y="19798"/>
                </a:lnTo>
                <a:lnTo>
                  <a:pt x="16519" y="19914"/>
                </a:lnTo>
                <a:lnTo>
                  <a:pt x="16519" y="21035"/>
                </a:lnTo>
                <a:lnTo>
                  <a:pt x="14267" y="21035"/>
                </a:lnTo>
                <a:lnTo>
                  <a:pt x="14267" y="19914"/>
                </a:lnTo>
                <a:lnTo>
                  <a:pt x="14267" y="19798"/>
                </a:lnTo>
                <a:lnTo>
                  <a:pt x="14245" y="19682"/>
                </a:lnTo>
                <a:lnTo>
                  <a:pt x="14214" y="19576"/>
                </a:lnTo>
                <a:lnTo>
                  <a:pt x="14182" y="19470"/>
                </a:lnTo>
                <a:lnTo>
                  <a:pt x="14129" y="19375"/>
                </a:lnTo>
                <a:lnTo>
                  <a:pt x="14076" y="19280"/>
                </a:lnTo>
                <a:lnTo>
                  <a:pt x="14013" y="19195"/>
                </a:lnTo>
                <a:lnTo>
                  <a:pt x="13939" y="19110"/>
                </a:lnTo>
                <a:lnTo>
                  <a:pt x="13854" y="19047"/>
                </a:lnTo>
                <a:lnTo>
                  <a:pt x="13770" y="18973"/>
                </a:lnTo>
                <a:lnTo>
                  <a:pt x="13674" y="18920"/>
                </a:lnTo>
                <a:lnTo>
                  <a:pt x="13579" y="18878"/>
                </a:lnTo>
                <a:lnTo>
                  <a:pt x="13473" y="18836"/>
                </a:lnTo>
                <a:lnTo>
                  <a:pt x="13368" y="18804"/>
                </a:lnTo>
                <a:lnTo>
                  <a:pt x="13262" y="18793"/>
                </a:lnTo>
                <a:lnTo>
                  <a:pt x="13146" y="18783"/>
                </a:lnTo>
                <a:lnTo>
                  <a:pt x="13029" y="18793"/>
                </a:lnTo>
                <a:lnTo>
                  <a:pt x="12913" y="18804"/>
                </a:lnTo>
                <a:lnTo>
                  <a:pt x="12807" y="18836"/>
                </a:lnTo>
                <a:lnTo>
                  <a:pt x="12701" y="18878"/>
                </a:lnTo>
                <a:lnTo>
                  <a:pt x="12606" y="18920"/>
                </a:lnTo>
                <a:lnTo>
                  <a:pt x="12511" y="18973"/>
                </a:lnTo>
                <a:lnTo>
                  <a:pt x="12426" y="19047"/>
                </a:lnTo>
                <a:lnTo>
                  <a:pt x="12342" y="19110"/>
                </a:lnTo>
                <a:lnTo>
                  <a:pt x="12268" y="19195"/>
                </a:lnTo>
                <a:lnTo>
                  <a:pt x="12204" y="19280"/>
                </a:lnTo>
                <a:lnTo>
                  <a:pt x="12151" y="19375"/>
                </a:lnTo>
                <a:lnTo>
                  <a:pt x="12099" y="19470"/>
                </a:lnTo>
                <a:lnTo>
                  <a:pt x="12067" y="19576"/>
                </a:lnTo>
                <a:lnTo>
                  <a:pt x="12035" y="19682"/>
                </a:lnTo>
                <a:lnTo>
                  <a:pt x="12025" y="19798"/>
                </a:lnTo>
                <a:lnTo>
                  <a:pt x="12014" y="19914"/>
                </a:lnTo>
                <a:lnTo>
                  <a:pt x="12014" y="21035"/>
                </a:lnTo>
                <a:lnTo>
                  <a:pt x="9761" y="21035"/>
                </a:lnTo>
                <a:lnTo>
                  <a:pt x="9761" y="13157"/>
                </a:lnTo>
                <a:lnTo>
                  <a:pt x="9751" y="12903"/>
                </a:lnTo>
                <a:lnTo>
                  <a:pt x="9730" y="12649"/>
                </a:lnTo>
                <a:lnTo>
                  <a:pt x="9698" y="12416"/>
                </a:lnTo>
                <a:lnTo>
                  <a:pt x="9645" y="12173"/>
                </a:lnTo>
                <a:lnTo>
                  <a:pt x="9582" y="11940"/>
                </a:lnTo>
                <a:lnTo>
                  <a:pt x="9497" y="11718"/>
                </a:lnTo>
                <a:lnTo>
                  <a:pt x="9412" y="11496"/>
                </a:lnTo>
                <a:lnTo>
                  <a:pt x="9307" y="11274"/>
                </a:lnTo>
                <a:close/>
                <a:moveTo>
                  <a:pt x="1121" y="1"/>
                </a:moveTo>
                <a:lnTo>
                  <a:pt x="1005" y="11"/>
                </a:lnTo>
                <a:lnTo>
                  <a:pt x="899" y="32"/>
                </a:lnTo>
                <a:lnTo>
                  <a:pt x="783" y="54"/>
                </a:lnTo>
                <a:lnTo>
                  <a:pt x="688" y="96"/>
                </a:lnTo>
                <a:lnTo>
                  <a:pt x="582" y="138"/>
                </a:lnTo>
                <a:lnTo>
                  <a:pt x="497" y="202"/>
                </a:lnTo>
                <a:lnTo>
                  <a:pt x="402" y="265"/>
                </a:lnTo>
                <a:lnTo>
                  <a:pt x="328" y="339"/>
                </a:lnTo>
                <a:lnTo>
                  <a:pt x="254" y="413"/>
                </a:lnTo>
                <a:lnTo>
                  <a:pt x="191" y="498"/>
                </a:lnTo>
                <a:lnTo>
                  <a:pt x="127" y="593"/>
                </a:lnTo>
                <a:lnTo>
                  <a:pt x="85" y="699"/>
                </a:lnTo>
                <a:lnTo>
                  <a:pt x="43" y="794"/>
                </a:lnTo>
                <a:lnTo>
                  <a:pt x="21" y="910"/>
                </a:lnTo>
                <a:lnTo>
                  <a:pt x="0" y="1016"/>
                </a:lnTo>
                <a:lnTo>
                  <a:pt x="0" y="1132"/>
                </a:lnTo>
                <a:lnTo>
                  <a:pt x="0" y="1249"/>
                </a:lnTo>
                <a:lnTo>
                  <a:pt x="21" y="1354"/>
                </a:lnTo>
                <a:lnTo>
                  <a:pt x="43" y="1471"/>
                </a:lnTo>
                <a:lnTo>
                  <a:pt x="85" y="1566"/>
                </a:lnTo>
                <a:lnTo>
                  <a:pt x="127" y="1672"/>
                </a:lnTo>
                <a:lnTo>
                  <a:pt x="191" y="1767"/>
                </a:lnTo>
                <a:lnTo>
                  <a:pt x="254" y="1851"/>
                </a:lnTo>
                <a:lnTo>
                  <a:pt x="328" y="1925"/>
                </a:lnTo>
                <a:lnTo>
                  <a:pt x="402" y="1999"/>
                </a:lnTo>
                <a:lnTo>
                  <a:pt x="497" y="2063"/>
                </a:lnTo>
                <a:lnTo>
                  <a:pt x="582" y="2126"/>
                </a:lnTo>
                <a:lnTo>
                  <a:pt x="688" y="2169"/>
                </a:lnTo>
                <a:lnTo>
                  <a:pt x="783" y="2211"/>
                </a:lnTo>
                <a:lnTo>
                  <a:pt x="899" y="2232"/>
                </a:lnTo>
                <a:lnTo>
                  <a:pt x="1005" y="2253"/>
                </a:lnTo>
                <a:lnTo>
                  <a:pt x="1121" y="2264"/>
                </a:lnTo>
                <a:lnTo>
                  <a:pt x="1301" y="2264"/>
                </a:lnTo>
                <a:lnTo>
                  <a:pt x="1470" y="2274"/>
                </a:lnTo>
                <a:lnTo>
                  <a:pt x="1639" y="2296"/>
                </a:lnTo>
                <a:lnTo>
                  <a:pt x="1798" y="2327"/>
                </a:lnTo>
                <a:lnTo>
                  <a:pt x="1967" y="2370"/>
                </a:lnTo>
                <a:lnTo>
                  <a:pt x="2126" y="2412"/>
                </a:lnTo>
                <a:lnTo>
                  <a:pt x="2285" y="2465"/>
                </a:lnTo>
                <a:lnTo>
                  <a:pt x="2433" y="2528"/>
                </a:lnTo>
                <a:lnTo>
                  <a:pt x="2591" y="2592"/>
                </a:lnTo>
                <a:lnTo>
                  <a:pt x="2729" y="2666"/>
                </a:lnTo>
                <a:lnTo>
                  <a:pt x="2877" y="2750"/>
                </a:lnTo>
                <a:lnTo>
                  <a:pt x="3014" y="2835"/>
                </a:lnTo>
                <a:lnTo>
                  <a:pt x="3141" y="2930"/>
                </a:lnTo>
                <a:lnTo>
                  <a:pt x="3268" y="3036"/>
                </a:lnTo>
                <a:lnTo>
                  <a:pt x="3395" y="3142"/>
                </a:lnTo>
                <a:lnTo>
                  <a:pt x="3511" y="3247"/>
                </a:lnTo>
                <a:lnTo>
                  <a:pt x="3628" y="3364"/>
                </a:lnTo>
                <a:lnTo>
                  <a:pt x="3733" y="3491"/>
                </a:lnTo>
                <a:lnTo>
                  <a:pt x="3829" y="3617"/>
                </a:lnTo>
                <a:lnTo>
                  <a:pt x="3924" y="3755"/>
                </a:lnTo>
                <a:lnTo>
                  <a:pt x="4008" y="3892"/>
                </a:lnTo>
                <a:lnTo>
                  <a:pt x="4093" y="4030"/>
                </a:lnTo>
                <a:lnTo>
                  <a:pt x="4167" y="4178"/>
                </a:lnTo>
                <a:lnTo>
                  <a:pt x="4241" y="4326"/>
                </a:lnTo>
                <a:lnTo>
                  <a:pt x="4294" y="4474"/>
                </a:lnTo>
                <a:lnTo>
                  <a:pt x="4347" y="4633"/>
                </a:lnTo>
                <a:lnTo>
                  <a:pt x="4400" y="4791"/>
                </a:lnTo>
                <a:lnTo>
                  <a:pt x="4431" y="4961"/>
                </a:lnTo>
                <a:lnTo>
                  <a:pt x="4463" y="5130"/>
                </a:lnTo>
                <a:lnTo>
                  <a:pt x="4484" y="5299"/>
                </a:lnTo>
                <a:lnTo>
                  <a:pt x="4495" y="5468"/>
                </a:lnTo>
                <a:lnTo>
                  <a:pt x="4505" y="5637"/>
                </a:lnTo>
                <a:lnTo>
                  <a:pt x="4505" y="9180"/>
                </a:lnTo>
                <a:lnTo>
                  <a:pt x="4347" y="9222"/>
                </a:lnTo>
                <a:lnTo>
                  <a:pt x="4188" y="9286"/>
                </a:lnTo>
                <a:lnTo>
                  <a:pt x="4030" y="9349"/>
                </a:lnTo>
                <a:lnTo>
                  <a:pt x="3881" y="9413"/>
                </a:lnTo>
                <a:lnTo>
                  <a:pt x="3723" y="9487"/>
                </a:lnTo>
                <a:lnTo>
                  <a:pt x="3585" y="9561"/>
                </a:lnTo>
                <a:lnTo>
                  <a:pt x="3437" y="9645"/>
                </a:lnTo>
                <a:lnTo>
                  <a:pt x="3300" y="9741"/>
                </a:lnTo>
                <a:lnTo>
                  <a:pt x="3173" y="9836"/>
                </a:lnTo>
                <a:lnTo>
                  <a:pt x="3035" y="9942"/>
                </a:lnTo>
                <a:lnTo>
                  <a:pt x="2909" y="10047"/>
                </a:lnTo>
                <a:lnTo>
                  <a:pt x="2792" y="10153"/>
                </a:lnTo>
                <a:lnTo>
                  <a:pt x="2676" y="10269"/>
                </a:lnTo>
                <a:lnTo>
                  <a:pt x="2560" y="10386"/>
                </a:lnTo>
                <a:lnTo>
                  <a:pt x="2454" y="10513"/>
                </a:lnTo>
                <a:lnTo>
                  <a:pt x="2348" y="10640"/>
                </a:lnTo>
                <a:lnTo>
                  <a:pt x="2253" y="10777"/>
                </a:lnTo>
                <a:lnTo>
                  <a:pt x="2158" y="10915"/>
                </a:lnTo>
                <a:lnTo>
                  <a:pt x="2073" y="11052"/>
                </a:lnTo>
                <a:lnTo>
                  <a:pt x="1988" y="11189"/>
                </a:lnTo>
                <a:lnTo>
                  <a:pt x="1914" y="11338"/>
                </a:lnTo>
                <a:lnTo>
                  <a:pt x="1851" y="11496"/>
                </a:lnTo>
                <a:lnTo>
                  <a:pt x="1777" y="11644"/>
                </a:lnTo>
                <a:lnTo>
                  <a:pt x="1724" y="11803"/>
                </a:lnTo>
                <a:lnTo>
                  <a:pt x="1671" y="11961"/>
                </a:lnTo>
                <a:lnTo>
                  <a:pt x="1629" y="12131"/>
                </a:lnTo>
                <a:lnTo>
                  <a:pt x="1587" y="12289"/>
                </a:lnTo>
                <a:lnTo>
                  <a:pt x="1555" y="12459"/>
                </a:lnTo>
                <a:lnTo>
                  <a:pt x="1534" y="12628"/>
                </a:lnTo>
                <a:lnTo>
                  <a:pt x="1513" y="12797"/>
                </a:lnTo>
                <a:lnTo>
                  <a:pt x="1502" y="12977"/>
                </a:lnTo>
                <a:lnTo>
                  <a:pt x="1502" y="13157"/>
                </a:lnTo>
                <a:lnTo>
                  <a:pt x="1502" y="19163"/>
                </a:lnTo>
                <a:lnTo>
                  <a:pt x="1502" y="19375"/>
                </a:lnTo>
                <a:lnTo>
                  <a:pt x="1523" y="19586"/>
                </a:lnTo>
                <a:lnTo>
                  <a:pt x="1544" y="19787"/>
                </a:lnTo>
                <a:lnTo>
                  <a:pt x="1587" y="19988"/>
                </a:lnTo>
                <a:lnTo>
                  <a:pt x="1629" y="20189"/>
                </a:lnTo>
                <a:lnTo>
                  <a:pt x="1682" y="20390"/>
                </a:lnTo>
                <a:lnTo>
                  <a:pt x="1745" y="20580"/>
                </a:lnTo>
                <a:lnTo>
                  <a:pt x="1819" y="20771"/>
                </a:lnTo>
                <a:lnTo>
                  <a:pt x="1904" y="20951"/>
                </a:lnTo>
                <a:lnTo>
                  <a:pt x="1999" y="21130"/>
                </a:lnTo>
                <a:lnTo>
                  <a:pt x="2094" y="21300"/>
                </a:lnTo>
                <a:lnTo>
                  <a:pt x="2200" y="21469"/>
                </a:lnTo>
                <a:lnTo>
                  <a:pt x="2316" y="21627"/>
                </a:lnTo>
                <a:lnTo>
                  <a:pt x="2443" y="21786"/>
                </a:lnTo>
                <a:lnTo>
                  <a:pt x="2570" y="21934"/>
                </a:lnTo>
                <a:lnTo>
                  <a:pt x="2708" y="22082"/>
                </a:lnTo>
                <a:lnTo>
                  <a:pt x="2856" y="22220"/>
                </a:lnTo>
                <a:lnTo>
                  <a:pt x="3004" y="22347"/>
                </a:lnTo>
                <a:lnTo>
                  <a:pt x="3162" y="22473"/>
                </a:lnTo>
                <a:lnTo>
                  <a:pt x="3321" y="22590"/>
                </a:lnTo>
                <a:lnTo>
                  <a:pt x="3490" y="22696"/>
                </a:lnTo>
                <a:lnTo>
                  <a:pt x="3659" y="22791"/>
                </a:lnTo>
                <a:lnTo>
                  <a:pt x="3839" y="22886"/>
                </a:lnTo>
                <a:lnTo>
                  <a:pt x="4019" y="22971"/>
                </a:lnTo>
                <a:lnTo>
                  <a:pt x="4209" y="23045"/>
                </a:lnTo>
                <a:lnTo>
                  <a:pt x="4400" y="23108"/>
                </a:lnTo>
                <a:lnTo>
                  <a:pt x="4601" y="23161"/>
                </a:lnTo>
                <a:lnTo>
                  <a:pt x="4802" y="23203"/>
                </a:lnTo>
                <a:lnTo>
                  <a:pt x="5002" y="23245"/>
                </a:lnTo>
                <a:lnTo>
                  <a:pt x="5203" y="23267"/>
                </a:lnTo>
                <a:lnTo>
                  <a:pt x="5415" y="23288"/>
                </a:lnTo>
                <a:lnTo>
                  <a:pt x="9063" y="23288"/>
                </a:lnTo>
                <a:lnTo>
                  <a:pt x="7192" y="27053"/>
                </a:lnTo>
                <a:lnTo>
                  <a:pt x="4759" y="27053"/>
                </a:lnTo>
                <a:lnTo>
                  <a:pt x="4653" y="27074"/>
                </a:lnTo>
                <a:lnTo>
                  <a:pt x="4548" y="27095"/>
                </a:lnTo>
                <a:lnTo>
                  <a:pt x="4442" y="27137"/>
                </a:lnTo>
                <a:lnTo>
                  <a:pt x="4336" y="27180"/>
                </a:lnTo>
                <a:lnTo>
                  <a:pt x="4252" y="27243"/>
                </a:lnTo>
                <a:lnTo>
                  <a:pt x="4167" y="27306"/>
                </a:lnTo>
                <a:lnTo>
                  <a:pt x="4082" y="27381"/>
                </a:lnTo>
                <a:lnTo>
                  <a:pt x="4008" y="27455"/>
                </a:lnTo>
                <a:lnTo>
                  <a:pt x="3945" y="27550"/>
                </a:lnTo>
                <a:lnTo>
                  <a:pt x="3892" y="27634"/>
                </a:lnTo>
                <a:lnTo>
                  <a:pt x="3839" y="27740"/>
                </a:lnTo>
                <a:lnTo>
                  <a:pt x="3807" y="27835"/>
                </a:lnTo>
                <a:lnTo>
                  <a:pt x="3776" y="27952"/>
                </a:lnTo>
                <a:lnTo>
                  <a:pt x="3755" y="28057"/>
                </a:lnTo>
                <a:lnTo>
                  <a:pt x="3755" y="28174"/>
                </a:lnTo>
                <a:lnTo>
                  <a:pt x="3755" y="28290"/>
                </a:lnTo>
                <a:lnTo>
                  <a:pt x="3776" y="28406"/>
                </a:lnTo>
                <a:lnTo>
                  <a:pt x="3807" y="28512"/>
                </a:lnTo>
                <a:lnTo>
                  <a:pt x="3839" y="28618"/>
                </a:lnTo>
                <a:lnTo>
                  <a:pt x="3892" y="28713"/>
                </a:lnTo>
                <a:lnTo>
                  <a:pt x="3945" y="28808"/>
                </a:lnTo>
                <a:lnTo>
                  <a:pt x="4008" y="28893"/>
                </a:lnTo>
                <a:lnTo>
                  <a:pt x="4082" y="28967"/>
                </a:lnTo>
                <a:lnTo>
                  <a:pt x="4167" y="29041"/>
                </a:lnTo>
                <a:lnTo>
                  <a:pt x="4252" y="29104"/>
                </a:lnTo>
                <a:lnTo>
                  <a:pt x="4336" y="29168"/>
                </a:lnTo>
                <a:lnTo>
                  <a:pt x="4442" y="29210"/>
                </a:lnTo>
                <a:lnTo>
                  <a:pt x="4548" y="29252"/>
                </a:lnTo>
                <a:lnTo>
                  <a:pt x="4653" y="29284"/>
                </a:lnTo>
                <a:lnTo>
                  <a:pt x="4759" y="29295"/>
                </a:lnTo>
                <a:lnTo>
                  <a:pt x="4876" y="29305"/>
                </a:lnTo>
                <a:lnTo>
                  <a:pt x="7879" y="29305"/>
                </a:lnTo>
                <a:lnTo>
                  <a:pt x="8038" y="29295"/>
                </a:lnTo>
                <a:lnTo>
                  <a:pt x="8196" y="29263"/>
                </a:lnTo>
                <a:lnTo>
                  <a:pt x="8344" y="29210"/>
                </a:lnTo>
                <a:lnTo>
                  <a:pt x="8471" y="29136"/>
                </a:lnTo>
                <a:lnTo>
                  <a:pt x="8598" y="29041"/>
                </a:lnTo>
                <a:lnTo>
                  <a:pt x="8714" y="28935"/>
                </a:lnTo>
                <a:lnTo>
                  <a:pt x="8810" y="28819"/>
                </a:lnTo>
                <a:lnTo>
                  <a:pt x="8894" y="28681"/>
                </a:lnTo>
                <a:lnTo>
                  <a:pt x="11580" y="23288"/>
                </a:lnTo>
                <a:lnTo>
                  <a:pt x="14700" y="23288"/>
                </a:lnTo>
                <a:lnTo>
                  <a:pt x="17397" y="28681"/>
                </a:lnTo>
                <a:lnTo>
                  <a:pt x="17471" y="28819"/>
                </a:lnTo>
                <a:lnTo>
                  <a:pt x="17566" y="28935"/>
                </a:lnTo>
                <a:lnTo>
                  <a:pt x="17682" y="29041"/>
                </a:lnTo>
                <a:lnTo>
                  <a:pt x="17809" y="29136"/>
                </a:lnTo>
                <a:lnTo>
                  <a:pt x="17947" y="29210"/>
                </a:lnTo>
                <a:lnTo>
                  <a:pt x="18084" y="29263"/>
                </a:lnTo>
                <a:lnTo>
                  <a:pt x="18243" y="29295"/>
                </a:lnTo>
                <a:lnTo>
                  <a:pt x="18402" y="29305"/>
                </a:lnTo>
                <a:lnTo>
                  <a:pt x="21405" y="29305"/>
                </a:lnTo>
                <a:lnTo>
                  <a:pt x="21521" y="29295"/>
                </a:lnTo>
                <a:lnTo>
                  <a:pt x="21627" y="29284"/>
                </a:lnTo>
                <a:lnTo>
                  <a:pt x="21743" y="29252"/>
                </a:lnTo>
                <a:lnTo>
                  <a:pt x="21839" y="29210"/>
                </a:lnTo>
                <a:lnTo>
                  <a:pt x="21944" y="29168"/>
                </a:lnTo>
                <a:lnTo>
                  <a:pt x="22040" y="29104"/>
                </a:lnTo>
                <a:lnTo>
                  <a:pt x="22124" y="29041"/>
                </a:lnTo>
                <a:lnTo>
                  <a:pt x="22198" y="28967"/>
                </a:lnTo>
                <a:lnTo>
                  <a:pt x="22272" y="28893"/>
                </a:lnTo>
                <a:lnTo>
                  <a:pt x="22336" y="28808"/>
                </a:lnTo>
                <a:lnTo>
                  <a:pt x="22399" y="28713"/>
                </a:lnTo>
                <a:lnTo>
                  <a:pt x="22441" y="28618"/>
                </a:lnTo>
                <a:lnTo>
                  <a:pt x="22484" y="28512"/>
                </a:lnTo>
                <a:lnTo>
                  <a:pt x="22505" y="28406"/>
                </a:lnTo>
                <a:lnTo>
                  <a:pt x="22526" y="28290"/>
                </a:lnTo>
                <a:lnTo>
                  <a:pt x="22537" y="28174"/>
                </a:lnTo>
                <a:lnTo>
                  <a:pt x="22526" y="28057"/>
                </a:lnTo>
                <a:lnTo>
                  <a:pt x="22505" y="27952"/>
                </a:lnTo>
                <a:lnTo>
                  <a:pt x="22484" y="27835"/>
                </a:lnTo>
                <a:lnTo>
                  <a:pt x="22441" y="27740"/>
                </a:lnTo>
                <a:lnTo>
                  <a:pt x="22399" y="27634"/>
                </a:lnTo>
                <a:lnTo>
                  <a:pt x="22336" y="27550"/>
                </a:lnTo>
                <a:lnTo>
                  <a:pt x="22272" y="27455"/>
                </a:lnTo>
                <a:lnTo>
                  <a:pt x="22198" y="27381"/>
                </a:lnTo>
                <a:lnTo>
                  <a:pt x="22124" y="27306"/>
                </a:lnTo>
                <a:lnTo>
                  <a:pt x="22040" y="27243"/>
                </a:lnTo>
                <a:lnTo>
                  <a:pt x="21944" y="27180"/>
                </a:lnTo>
                <a:lnTo>
                  <a:pt x="21839" y="27137"/>
                </a:lnTo>
                <a:lnTo>
                  <a:pt x="21743" y="27095"/>
                </a:lnTo>
                <a:lnTo>
                  <a:pt x="21627" y="27074"/>
                </a:lnTo>
                <a:lnTo>
                  <a:pt x="21521" y="27053"/>
                </a:lnTo>
                <a:lnTo>
                  <a:pt x="19100" y="27053"/>
                </a:lnTo>
                <a:lnTo>
                  <a:pt x="17217" y="23288"/>
                </a:lnTo>
                <a:lnTo>
                  <a:pt x="25625" y="23288"/>
                </a:lnTo>
                <a:lnTo>
                  <a:pt x="25942" y="23267"/>
                </a:lnTo>
                <a:lnTo>
                  <a:pt x="26259" y="23245"/>
                </a:lnTo>
                <a:lnTo>
                  <a:pt x="26566" y="23203"/>
                </a:lnTo>
                <a:lnTo>
                  <a:pt x="26873" y="23150"/>
                </a:lnTo>
                <a:lnTo>
                  <a:pt x="27169" y="23087"/>
                </a:lnTo>
                <a:lnTo>
                  <a:pt x="27475" y="23023"/>
                </a:lnTo>
                <a:lnTo>
                  <a:pt x="27761" y="22939"/>
                </a:lnTo>
                <a:lnTo>
                  <a:pt x="28057" y="22844"/>
                </a:lnTo>
                <a:lnTo>
                  <a:pt x="28343" y="22748"/>
                </a:lnTo>
                <a:lnTo>
                  <a:pt x="28618" y="22632"/>
                </a:lnTo>
                <a:lnTo>
                  <a:pt x="28893" y="22516"/>
                </a:lnTo>
                <a:lnTo>
                  <a:pt x="29167" y="22378"/>
                </a:lnTo>
                <a:lnTo>
                  <a:pt x="29432" y="22241"/>
                </a:lnTo>
                <a:lnTo>
                  <a:pt x="29696" y="22093"/>
                </a:lnTo>
                <a:lnTo>
                  <a:pt x="29950" y="21945"/>
                </a:lnTo>
                <a:lnTo>
                  <a:pt x="33313" y="28681"/>
                </a:lnTo>
                <a:lnTo>
                  <a:pt x="33398" y="28819"/>
                </a:lnTo>
                <a:lnTo>
                  <a:pt x="33493" y="28935"/>
                </a:lnTo>
                <a:lnTo>
                  <a:pt x="33609" y="29041"/>
                </a:lnTo>
                <a:lnTo>
                  <a:pt x="33736" y="29136"/>
                </a:lnTo>
                <a:lnTo>
                  <a:pt x="33874" y="29210"/>
                </a:lnTo>
                <a:lnTo>
                  <a:pt x="34011" y="29263"/>
                </a:lnTo>
                <a:lnTo>
                  <a:pt x="34170" y="29295"/>
                </a:lnTo>
                <a:lnTo>
                  <a:pt x="34328" y="29305"/>
                </a:lnTo>
                <a:lnTo>
                  <a:pt x="37332" y="29305"/>
                </a:lnTo>
                <a:lnTo>
                  <a:pt x="37448" y="29295"/>
                </a:lnTo>
                <a:lnTo>
                  <a:pt x="37554" y="29284"/>
                </a:lnTo>
                <a:lnTo>
                  <a:pt x="37660" y="29252"/>
                </a:lnTo>
                <a:lnTo>
                  <a:pt x="37765" y="29210"/>
                </a:lnTo>
                <a:lnTo>
                  <a:pt x="37871" y="29168"/>
                </a:lnTo>
                <a:lnTo>
                  <a:pt x="37956" y="29104"/>
                </a:lnTo>
                <a:lnTo>
                  <a:pt x="38051" y="29041"/>
                </a:lnTo>
                <a:lnTo>
                  <a:pt x="38125" y="28967"/>
                </a:lnTo>
                <a:lnTo>
                  <a:pt x="38199" y="28893"/>
                </a:lnTo>
                <a:lnTo>
                  <a:pt x="38262" y="28808"/>
                </a:lnTo>
                <a:lnTo>
                  <a:pt x="38326" y="28713"/>
                </a:lnTo>
                <a:lnTo>
                  <a:pt x="38368" y="28618"/>
                </a:lnTo>
                <a:lnTo>
                  <a:pt x="38410" y="28512"/>
                </a:lnTo>
                <a:lnTo>
                  <a:pt x="38432" y="28406"/>
                </a:lnTo>
                <a:lnTo>
                  <a:pt x="38453" y="28290"/>
                </a:lnTo>
                <a:lnTo>
                  <a:pt x="38453" y="28174"/>
                </a:lnTo>
                <a:lnTo>
                  <a:pt x="38453" y="28057"/>
                </a:lnTo>
                <a:lnTo>
                  <a:pt x="38432" y="27952"/>
                </a:lnTo>
                <a:lnTo>
                  <a:pt x="38410" y="27835"/>
                </a:lnTo>
                <a:lnTo>
                  <a:pt x="38368" y="27740"/>
                </a:lnTo>
                <a:lnTo>
                  <a:pt x="38326" y="27634"/>
                </a:lnTo>
                <a:lnTo>
                  <a:pt x="38262" y="27550"/>
                </a:lnTo>
                <a:lnTo>
                  <a:pt x="38199" y="27455"/>
                </a:lnTo>
                <a:lnTo>
                  <a:pt x="38125" y="27381"/>
                </a:lnTo>
                <a:lnTo>
                  <a:pt x="38051" y="27306"/>
                </a:lnTo>
                <a:lnTo>
                  <a:pt x="37956" y="27243"/>
                </a:lnTo>
                <a:lnTo>
                  <a:pt x="37871" y="27180"/>
                </a:lnTo>
                <a:lnTo>
                  <a:pt x="37765" y="27137"/>
                </a:lnTo>
                <a:lnTo>
                  <a:pt x="37660" y="27095"/>
                </a:lnTo>
                <a:lnTo>
                  <a:pt x="37554" y="27074"/>
                </a:lnTo>
                <a:lnTo>
                  <a:pt x="37448" y="27053"/>
                </a:lnTo>
                <a:lnTo>
                  <a:pt x="35026" y="27053"/>
                </a:lnTo>
                <a:lnTo>
                  <a:pt x="31716" y="20443"/>
                </a:lnTo>
                <a:lnTo>
                  <a:pt x="31938" y="20200"/>
                </a:lnTo>
                <a:lnTo>
                  <a:pt x="32139" y="19935"/>
                </a:lnTo>
                <a:lnTo>
                  <a:pt x="32330" y="19682"/>
                </a:lnTo>
                <a:lnTo>
                  <a:pt x="32520" y="19407"/>
                </a:lnTo>
                <a:lnTo>
                  <a:pt x="32700" y="19132"/>
                </a:lnTo>
                <a:lnTo>
                  <a:pt x="32858" y="18846"/>
                </a:lnTo>
                <a:lnTo>
                  <a:pt x="33017" y="18550"/>
                </a:lnTo>
                <a:lnTo>
                  <a:pt x="33165" y="18254"/>
                </a:lnTo>
                <a:lnTo>
                  <a:pt x="33292" y="17958"/>
                </a:lnTo>
                <a:lnTo>
                  <a:pt x="33419" y="17641"/>
                </a:lnTo>
                <a:lnTo>
                  <a:pt x="33525" y="17334"/>
                </a:lnTo>
                <a:lnTo>
                  <a:pt x="33620" y="17006"/>
                </a:lnTo>
                <a:lnTo>
                  <a:pt x="33704" y="16678"/>
                </a:lnTo>
                <a:lnTo>
                  <a:pt x="33778" y="16350"/>
                </a:lnTo>
                <a:lnTo>
                  <a:pt x="33842" y="16022"/>
                </a:lnTo>
                <a:lnTo>
                  <a:pt x="33884" y="15673"/>
                </a:lnTo>
                <a:lnTo>
                  <a:pt x="34127" y="15631"/>
                </a:lnTo>
                <a:lnTo>
                  <a:pt x="34371" y="15568"/>
                </a:lnTo>
                <a:lnTo>
                  <a:pt x="34603" y="15494"/>
                </a:lnTo>
                <a:lnTo>
                  <a:pt x="34836" y="15409"/>
                </a:lnTo>
                <a:lnTo>
                  <a:pt x="35058" y="15314"/>
                </a:lnTo>
                <a:lnTo>
                  <a:pt x="35280" y="15219"/>
                </a:lnTo>
                <a:lnTo>
                  <a:pt x="35492" y="15102"/>
                </a:lnTo>
                <a:lnTo>
                  <a:pt x="35703" y="14986"/>
                </a:lnTo>
                <a:lnTo>
                  <a:pt x="35904" y="14859"/>
                </a:lnTo>
                <a:lnTo>
                  <a:pt x="36094" y="14722"/>
                </a:lnTo>
                <a:lnTo>
                  <a:pt x="36295" y="14584"/>
                </a:lnTo>
                <a:lnTo>
                  <a:pt x="36475" y="14436"/>
                </a:lnTo>
                <a:lnTo>
                  <a:pt x="36655" y="14278"/>
                </a:lnTo>
                <a:lnTo>
                  <a:pt x="36824" y="14108"/>
                </a:lnTo>
                <a:lnTo>
                  <a:pt x="36993" y="13929"/>
                </a:lnTo>
                <a:lnTo>
                  <a:pt x="37152" y="13749"/>
                </a:lnTo>
                <a:lnTo>
                  <a:pt x="37300" y="13569"/>
                </a:lnTo>
                <a:lnTo>
                  <a:pt x="37438" y="13379"/>
                </a:lnTo>
                <a:lnTo>
                  <a:pt x="37575" y="13178"/>
                </a:lnTo>
                <a:lnTo>
                  <a:pt x="37691" y="12966"/>
                </a:lnTo>
                <a:lnTo>
                  <a:pt x="37808" y="12755"/>
                </a:lnTo>
                <a:lnTo>
                  <a:pt x="37924" y="12543"/>
                </a:lnTo>
                <a:lnTo>
                  <a:pt x="38019" y="12321"/>
                </a:lnTo>
                <a:lnTo>
                  <a:pt x="38104" y="12099"/>
                </a:lnTo>
                <a:lnTo>
                  <a:pt x="38188" y="11866"/>
                </a:lnTo>
                <a:lnTo>
                  <a:pt x="38262" y="11634"/>
                </a:lnTo>
                <a:lnTo>
                  <a:pt x="38315" y="11390"/>
                </a:lnTo>
                <a:lnTo>
                  <a:pt x="38368" y="11147"/>
                </a:lnTo>
                <a:lnTo>
                  <a:pt x="38410" y="10904"/>
                </a:lnTo>
                <a:lnTo>
                  <a:pt x="38432" y="10650"/>
                </a:lnTo>
                <a:lnTo>
                  <a:pt x="38453" y="10407"/>
                </a:lnTo>
                <a:lnTo>
                  <a:pt x="38453" y="10142"/>
                </a:lnTo>
                <a:lnTo>
                  <a:pt x="38453" y="10026"/>
                </a:lnTo>
                <a:lnTo>
                  <a:pt x="38432" y="9920"/>
                </a:lnTo>
                <a:lnTo>
                  <a:pt x="38410" y="9815"/>
                </a:lnTo>
                <a:lnTo>
                  <a:pt x="38368" y="9709"/>
                </a:lnTo>
                <a:lnTo>
                  <a:pt x="38326" y="9614"/>
                </a:lnTo>
                <a:lnTo>
                  <a:pt x="38262" y="9519"/>
                </a:lnTo>
                <a:lnTo>
                  <a:pt x="38199" y="9434"/>
                </a:lnTo>
                <a:lnTo>
                  <a:pt x="38125" y="9349"/>
                </a:lnTo>
                <a:lnTo>
                  <a:pt x="38051" y="9275"/>
                </a:lnTo>
                <a:lnTo>
                  <a:pt x="37956" y="9212"/>
                </a:lnTo>
                <a:lnTo>
                  <a:pt x="37871" y="9159"/>
                </a:lnTo>
                <a:lnTo>
                  <a:pt x="37765" y="9106"/>
                </a:lnTo>
                <a:lnTo>
                  <a:pt x="37660" y="9074"/>
                </a:lnTo>
                <a:lnTo>
                  <a:pt x="37554" y="9043"/>
                </a:lnTo>
                <a:lnTo>
                  <a:pt x="37448" y="9021"/>
                </a:lnTo>
                <a:lnTo>
                  <a:pt x="26005" y="9021"/>
                </a:lnTo>
                <a:lnTo>
                  <a:pt x="21807" y="625"/>
                </a:lnTo>
                <a:lnTo>
                  <a:pt x="21754" y="529"/>
                </a:lnTo>
                <a:lnTo>
                  <a:pt x="21691" y="434"/>
                </a:lnTo>
                <a:lnTo>
                  <a:pt x="21617" y="350"/>
                </a:lnTo>
                <a:lnTo>
                  <a:pt x="21532" y="276"/>
                </a:lnTo>
                <a:lnTo>
                  <a:pt x="21447" y="202"/>
                </a:lnTo>
                <a:lnTo>
                  <a:pt x="21342" y="149"/>
                </a:lnTo>
                <a:lnTo>
                  <a:pt x="21246" y="96"/>
                </a:lnTo>
                <a:lnTo>
                  <a:pt x="21130" y="54"/>
                </a:lnTo>
                <a:lnTo>
                  <a:pt x="21045" y="32"/>
                </a:lnTo>
                <a:lnTo>
                  <a:pt x="20950" y="11"/>
                </a:lnTo>
                <a:lnTo>
                  <a:pt x="20686" y="11"/>
                </a:lnTo>
                <a:lnTo>
                  <a:pt x="20591" y="22"/>
                </a:lnTo>
                <a:lnTo>
                  <a:pt x="20506" y="43"/>
                </a:lnTo>
                <a:lnTo>
                  <a:pt x="20422" y="75"/>
                </a:lnTo>
                <a:lnTo>
                  <a:pt x="20337" y="106"/>
                </a:lnTo>
                <a:lnTo>
                  <a:pt x="20263" y="149"/>
                </a:lnTo>
                <a:lnTo>
                  <a:pt x="20189" y="191"/>
                </a:lnTo>
                <a:lnTo>
                  <a:pt x="20115" y="244"/>
                </a:lnTo>
                <a:lnTo>
                  <a:pt x="20041" y="297"/>
                </a:lnTo>
                <a:lnTo>
                  <a:pt x="19977" y="360"/>
                </a:lnTo>
                <a:lnTo>
                  <a:pt x="19924" y="434"/>
                </a:lnTo>
                <a:lnTo>
                  <a:pt x="19861" y="508"/>
                </a:lnTo>
                <a:lnTo>
                  <a:pt x="14193" y="9021"/>
                </a:lnTo>
                <a:lnTo>
                  <a:pt x="10893" y="9021"/>
                </a:lnTo>
                <a:lnTo>
                  <a:pt x="10893" y="5637"/>
                </a:lnTo>
                <a:lnTo>
                  <a:pt x="10893" y="5468"/>
                </a:lnTo>
                <a:lnTo>
                  <a:pt x="10904" y="5299"/>
                </a:lnTo>
                <a:lnTo>
                  <a:pt x="10925" y="5130"/>
                </a:lnTo>
                <a:lnTo>
                  <a:pt x="10956" y="4961"/>
                </a:lnTo>
                <a:lnTo>
                  <a:pt x="10999" y="4791"/>
                </a:lnTo>
                <a:lnTo>
                  <a:pt x="11041" y="4633"/>
                </a:lnTo>
                <a:lnTo>
                  <a:pt x="11094" y="4474"/>
                </a:lnTo>
                <a:lnTo>
                  <a:pt x="11157" y="4326"/>
                </a:lnTo>
                <a:lnTo>
                  <a:pt x="11221" y="4178"/>
                </a:lnTo>
                <a:lnTo>
                  <a:pt x="11295" y="4030"/>
                </a:lnTo>
                <a:lnTo>
                  <a:pt x="11379" y="3892"/>
                </a:lnTo>
                <a:lnTo>
                  <a:pt x="11464" y="3755"/>
                </a:lnTo>
                <a:lnTo>
                  <a:pt x="11559" y="3617"/>
                </a:lnTo>
                <a:lnTo>
                  <a:pt x="11665" y="3491"/>
                </a:lnTo>
                <a:lnTo>
                  <a:pt x="11771" y="3364"/>
                </a:lnTo>
                <a:lnTo>
                  <a:pt x="11877" y="3247"/>
                </a:lnTo>
                <a:lnTo>
                  <a:pt x="11993" y="3142"/>
                </a:lnTo>
                <a:lnTo>
                  <a:pt x="12120" y="3036"/>
                </a:lnTo>
                <a:lnTo>
                  <a:pt x="12247" y="2930"/>
                </a:lnTo>
                <a:lnTo>
                  <a:pt x="12384" y="2835"/>
                </a:lnTo>
                <a:lnTo>
                  <a:pt x="12522" y="2750"/>
                </a:lnTo>
                <a:lnTo>
                  <a:pt x="12659" y="2666"/>
                </a:lnTo>
                <a:lnTo>
                  <a:pt x="12807" y="2592"/>
                </a:lnTo>
                <a:lnTo>
                  <a:pt x="12955" y="2528"/>
                </a:lnTo>
                <a:lnTo>
                  <a:pt x="13103" y="2465"/>
                </a:lnTo>
                <a:lnTo>
                  <a:pt x="13262" y="2412"/>
                </a:lnTo>
                <a:lnTo>
                  <a:pt x="13421" y="2370"/>
                </a:lnTo>
                <a:lnTo>
                  <a:pt x="13590" y="2327"/>
                </a:lnTo>
                <a:lnTo>
                  <a:pt x="13759" y="2296"/>
                </a:lnTo>
                <a:lnTo>
                  <a:pt x="13928" y="2274"/>
                </a:lnTo>
                <a:lnTo>
                  <a:pt x="14097" y="2264"/>
                </a:lnTo>
                <a:lnTo>
                  <a:pt x="14267" y="2264"/>
                </a:lnTo>
                <a:lnTo>
                  <a:pt x="14383" y="2253"/>
                </a:lnTo>
                <a:lnTo>
                  <a:pt x="14499" y="2232"/>
                </a:lnTo>
                <a:lnTo>
                  <a:pt x="14605" y="2211"/>
                </a:lnTo>
                <a:lnTo>
                  <a:pt x="14711" y="2169"/>
                </a:lnTo>
                <a:lnTo>
                  <a:pt x="14806" y="2126"/>
                </a:lnTo>
                <a:lnTo>
                  <a:pt x="14901" y="2063"/>
                </a:lnTo>
                <a:lnTo>
                  <a:pt x="14986" y="1999"/>
                </a:lnTo>
                <a:lnTo>
                  <a:pt x="15070" y="1925"/>
                </a:lnTo>
                <a:lnTo>
                  <a:pt x="15134" y="1851"/>
                </a:lnTo>
                <a:lnTo>
                  <a:pt x="15208" y="1767"/>
                </a:lnTo>
                <a:lnTo>
                  <a:pt x="15261" y="1672"/>
                </a:lnTo>
                <a:lnTo>
                  <a:pt x="15303" y="1566"/>
                </a:lnTo>
                <a:lnTo>
                  <a:pt x="15345" y="1471"/>
                </a:lnTo>
                <a:lnTo>
                  <a:pt x="15377" y="1354"/>
                </a:lnTo>
                <a:lnTo>
                  <a:pt x="15388" y="1249"/>
                </a:lnTo>
                <a:lnTo>
                  <a:pt x="15398" y="1132"/>
                </a:lnTo>
                <a:lnTo>
                  <a:pt x="15388" y="1016"/>
                </a:lnTo>
                <a:lnTo>
                  <a:pt x="15377" y="910"/>
                </a:lnTo>
                <a:lnTo>
                  <a:pt x="15345" y="794"/>
                </a:lnTo>
                <a:lnTo>
                  <a:pt x="15303" y="699"/>
                </a:lnTo>
                <a:lnTo>
                  <a:pt x="15261" y="593"/>
                </a:lnTo>
                <a:lnTo>
                  <a:pt x="15208" y="498"/>
                </a:lnTo>
                <a:lnTo>
                  <a:pt x="15134" y="413"/>
                </a:lnTo>
                <a:lnTo>
                  <a:pt x="15070" y="339"/>
                </a:lnTo>
                <a:lnTo>
                  <a:pt x="14986" y="265"/>
                </a:lnTo>
                <a:lnTo>
                  <a:pt x="14901" y="202"/>
                </a:lnTo>
                <a:lnTo>
                  <a:pt x="14806" y="138"/>
                </a:lnTo>
                <a:lnTo>
                  <a:pt x="14711" y="96"/>
                </a:lnTo>
                <a:lnTo>
                  <a:pt x="14605" y="54"/>
                </a:lnTo>
                <a:lnTo>
                  <a:pt x="14499" y="32"/>
                </a:lnTo>
                <a:lnTo>
                  <a:pt x="14383" y="11"/>
                </a:lnTo>
                <a:lnTo>
                  <a:pt x="14267" y="1"/>
                </a:lnTo>
                <a:lnTo>
                  <a:pt x="13981" y="11"/>
                </a:lnTo>
                <a:lnTo>
                  <a:pt x="13696" y="32"/>
                </a:lnTo>
                <a:lnTo>
                  <a:pt x="13410" y="75"/>
                </a:lnTo>
                <a:lnTo>
                  <a:pt x="13135" y="117"/>
                </a:lnTo>
                <a:lnTo>
                  <a:pt x="12860" y="180"/>
                </a:lnTo>
                <a:lnTo>
                  <a:pt x="12596" y="254"/>
                </a:lnTo>
                <a:lnTo>
                  <a:pt x="12331" y="350"/>
                </a:lnTo>
                <a:lnTo>
                  <a:pt x="12077" y="445"/>
                </a:lnTo>
                <a:lnTo>
                  <a:pt x="11824" y="561"/>
                </a:lnTo>
                <a:lnTo>
                  <a:pt x="11580" y="688"/>
                </a:lnTo>
                <a:lnTo>
                  <a:pt x="11348" y="826"/>
                </a:lnTo>
                <a:lnTo>
                  <a:pt x="11126" y="974"/>
                </a:lnTo>
                <a:lnTo>
                  <a:pt x="10904" y="1122"/>
                </a:lnTo>
                <a:lnTo>
                  <a:pt x="10682" y="1291"/>
                </a:lnTo>
                <a:lnTo>
                  <a:pt x="10481" y="1471"/>
                </a:lnTo>
                <a:lnTo>
                  <a:pt x="10290" y="1661"/>
                </a:lnTo>
                <a:lnTo>
                  <a:pt x="10100" y="1851"/>
                </a:lnTo>
                <a:lnTo>
                  <a:pt x="9920" y="2063"/>
                </a:lnTo>
                <a:lnTo>
                  <a:pt x="9751" y="2274"/>
                </a:lnTo>
                <a:lnTo>
                  <a:pt x="9603" y="2496"/>
                </a:lnTo>
                <a:lnTo>
                  <a:pt x="9455" y="2719"/>
                </a:lnTo>
                <a:lnTo>
                  <a:pt x="9317" y="2951"/>
                </a:lnTo>
                <a:lnTo>
                  <a:pt x="9190" y="3194"/>
                </a:lnTo>
                <a:lnTo>
                  <a:pt x="9074" y="3448"/>
                </a:lnTo>
                <a:lnTo>
                  <a:pt x="8979" y="3702"/>
                </a:lnTo>
                <a:lnTo>
                  <a:pt x="8884" y="3966"/>
                </a:lnTo>
                <a:lnTo>
                  <a:pt x="8810" y="4231"/>
                </a:lnTo>
                <a:lnTo>
                  <a:pt x="8746" y="4506"/>
                </a:lnTo>
                <a:lnTo>
                  <a:pt x="8704" y="4781"/>
                </a:lnTo>
                <a:lnTo>
                  <a:pt x="8662" y="5066"/>
                </a:lnTo>
                <a:lnTo>
                  <a:pt x="8640" y="5352"/>
                </a:lnTo>
                <a:lnTo>
                  <a:pt x="8630" y="5637"/>
                </a:lnTo>
                <a:lnTo>
                  <a:pt x="8630" y="9021"/>
                </a:lnTo>
                <a:lnTo>
                  <a:pt x="6758" y="9021"/>
                </a:lnTo>
                <a:lnTo>
                  <a:pt x="6758" y="5637"/>
                </a:lnTo>
                <a:lnTo>
                  <a:pt x="6747" y="5352"/>
                </a:lnTo>
                <a:lnTo>
                  <a:pt x="6726" y="5066"/>
                </a:lnTo>
                <a:lnTo>
                  <a:pt x="6695" y="4781"/>
                </a:lnTo>
                <a:lnTo>
                  <a:pt x="6642" y="4506"/>
                </a:lnTo>
                <a:lnTo>
                  <a:pt x="6578" y="4231"/>
                </a:lnTo>
                <a:lnTo>
                  <a:pt x="6504" y="3966"/>
                </a:lnTo>
                <a:lnTo>
                  <a:pt x="6409" y="3702"/>
                </a:lnTo>
                <a:lnTo>
                  <a:pt x="6314" y="3448"/>
                </a:lnTo>
                <a:lnTo>
                  <a:pt x="6197" y="3194"/>
                </a:lnTo>
                <a:lnTo>
                  <a:pt x="6071" y="2951"/>
                </a:lnTo>
                <a:lnTo>
                  <a:pt x="5944" y="2719"/>
                </a:lnTo>
                <a:lnTo>
                  <a:pt x="5796" y="2496"/>
                </a:lnTo>
                <a:lnTo>
                  <a:pt x="5637" y="2274"/>
                </a:lnTo>
                <a:lnTo>
                  <a:pt x="5468" y="2063"/>
                </a:lnTo>
                <a:lnTo>
                  <a:pt x="5288" y="1851"/>
                </a:lnTo>
                <a:lnTo>
                  <a:pt x="5108" y="1661"/>
                </a:lnTo>
                <a:lnTo>
                  <a:pt x="4907" y="1471"/>
                </a:lnTo>
                <a:lnTo>
                  <a:pt x="4706" y="1291"/>
                </a:lnTo>
                <a:lnTo>
                  <a:pt x="4495" y="1122"/>
                </a:lnTo>
                <a:lnTo>
                  <a:pt x="4273" y="974"/>
                </a:lnTo>
                <a:lnTo>
                  <a:pt x="4040" y="826"/>
                </a:lnTo>
                <a:lnTo>
                  <a:pt x="3807" y="688"/>
                </a:lnTo>
                <a:lnTo>
                  <a:pt x="3564" y="561"/>
                </a:lnTo>
                <a:lnTo>
                  <a:pt x="3310" y="445"/>
                </a:lnTo>
                <a:lnTo>
                  <a:pt x="3057" y="350"/>
                </a:lnTo>
                <a:lnTo>
                  <a:pt x="2792" y="254"/>
                </a:lnTo>
                <a:lnTo>
                  <a:pt x="2528" y="180"/>
                </a:lnTo>
                <a:lnTo>
                  <a:pt x="2253" y="117"/>
                </a:lnTo>
                <a:lnTo>
                  <a:pt x="1978" y="75"/>
                </a:lnTo>
                <a:lnTo>
                  <a:pt x="1703" y="32"/>
                </a:lnTo>
                <a:lnTo>
                  <a:pt x="1407" y="11"/>
                </a:lnTo>
                <a:lnTo>
                  <a:pt x="1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18"/>
          <p:cNvGrpSpPr/>
          <p:nvPr/>
        </p:nvGrpSpPr>
        <p:grpSpPr>
          <a:xfrm>
            <a:off x="5609357" y="4046153"/>
            <a:ext cx="458202" cy="457241"/>
            <a:chOff x="3193175" y="3795525"/>
            <a:chExt cx="961600" cy="961600"/>
          </a:xfrm>
        </p:grpSpPr>
        <p:sp>
          <p:nvSpPr>
            <p:cNvPr id="312" name="Google Shape;312;p18"/>
            <p:cNvSpPr/>
            <p:nvPr/>
          </p:nvSpPr>
          <p:spPr>
            <a:xfrm>
              <a:off x="3193175" y="3795525"/>
              <a:ext cx="961600" cy="488350"/>
            </a:xfrm>
            <a:custGeom>
              <a:avLst/>
              <a:gdLst/>
              <a:ahLst/>
              <a:cxnLst/>
              <a:rect l="l" t="t" r="r" b="b"/>
              <a:pathLst>
                <a:path w="38464" h="19534" extrusionOk="0">
                  <a:moveTo>
                    <a:pt x="15779" y="7509"/>
                  </a:moveTo>
                  <a:lnTo>
                    <a:pt x="16371" y="7519"/>
                  </a:lnTo>
                  <a:lnTo>
                    <a:pt x="16953" y="7551"/>
                  </a:lnTo>
                  <a:lnTo>
                    <a:pt x="17524" y="7615"/>
                  </a:lnTo>
                  <a:lnTo>
                    <a:pt x="18095" y="7689"/>
                  </a:lnTo>
                  <a:lnTo>
                    <a:pt x="18666" y="7794"/>
                  </a:lnTo>
                  <a:lnTo>
                    <a:pt x="19216" y="7911"/>
                  </a:lnTo>
                  <a:lnTo>
                    <a:pt x="19766" y="8059"/>
                  </a:lnTo>
                  <a:lnTo>
                    <a:pt x="20316" y="8217"/>
                  </a:lnTo>
                  <a:lnTo>
                    <a:pt x="20845" y="8397"/>
                  </a:lnTo>
                  <a:lnTo>
                    <a:pt x="21363" y="8598"/>
                  </a:lnTo>
                  <a:lnTo>
                    <a:pt x="21881" y="8820"/>
                  </a:lnTo>
                  <a:lnTo>
                    <a:pt x="22389" y="9063"/>
                  </a:lnTo>
                  <a:lnTo>
                    <a:pt x="22886" y="9328"/>
                  </a:lnTo>
                  <a:lnTo>
                    <a:pt x="23362" y="9603"/>
                  </a:lnTo>
                  <a:lnTo>
                    <a:pt x="23838" y="9899"/>
                  </a:lnTo>
                  <a:lnTo>
                    <a:pt x="24303" y="10216"/>
                  </a:lnTo>
                  <a:lnTo>
                    <a:pt x="24747" y="10544"/>
                  </a:lnTo>
                  <a:lnTo>
                    <a:pt x="25181" y="10893"/>
                  </a:lnTo>
                  <a:lnTo>
                    <a:pt x="25604" y="11253"/>
                  </a:lnTo>
                  <a:lnTo>
                    <a:pt x="26016" y="11633"/>
                  </a:lnTo>
                  <a:lnTo>
                    <a:pt x="26407" y="12025"/>
                  </a:lnTo>
                  <a:lnTo>
                    <a:pt x="26788" y="12437"/>
                  </a:lnTo>
                  <a:lnTo>
                    <a:pt x="27148" y="12860"/>
                  </a:lnTo>
                  <a:lnTo>
                    <a:pt x="27497" y="13294"/>
                  </a:lnTo>
                  <a:lnTo>
                    <a:pt x="27835" y="13748"/>
                  </a:lnTo>
                  <a:lnTo>
                    <a:pt x="28142" y="14214"/>
                  </a:lnTo>
                  <a:lnTo>
                    <a:pt x="28448" y="14690"/>
                  </a:lnTo>
                  <a:lnTo>
                    <a:pt x="28723" y="15187"/>
                  </a:lnTo>
                  <a:lnTo>
                    <a:pt x="28988" y="15694"/>
                  </a:lnTo>
                  <a:lnTo>
                    <a:pt x="29231" y="16202"/>
                  </a:lnTo>
                  <a:lnTo>
                    <a:pt x="29453" y="16731"/>
                  </a:lnTo>
                  <a:lnTo>
                    <a:pt x="29665" y="17281"/>
                  </a:lnTo>
                  <a:lnTo>
                    <a:pt x="26006" y="17281"/>
                  </a:lnTo>
                  <a:lnTo>
                    <a:pt x="25879" y="16942"/>
                  </a:lnTo>
                  <a:lnTo>
                    <a:pt x="25741" y="16614"/>
                  </a:lnTo>
                  <a:lnTo>
                    <a:pt x="25593" y="16297"/>
                  </a:lnTo>
                  <a:lnTo>
                    <a:pt x="25424" y="15990"/>
                  </a:lnTo>
                  <a:lnTo>
                    <a:pt x="25255" y="15684"/>
                  </a:lnTo>
                  <a:lnTo>
                    <a:pt x="25075" y="15388"/>
                  </a:lnTo>
                  <a:lnTo>
                    <a:pt x="24874" y="15102"/>
                  </a:lnTo>
                  <a:lnTo>
                    <a:pt x="24673" y="14827"/>
                  </a:lnTo>
                  <a:lnTo>
                    <a:pt x="24461" y="14552"/>
                  </a:lnTo>
                  <a:lnTo>
                    <a:pt x="24239" y="14298"/>
                  </a:lnTo>
                  <a:lnTo>
                    <a:pt x="24007" y="14044"/>
                  </a:lnTo>
                  <a:lnTo>
                    <a:pt x="23764" y="13801"/>
                  </a:lnTo>
                  <a:lnTo>
                    <a:pt x="23510" y="13569"/>
                  </a:lnTo>
                  <a:lnTo>
                    <a:pt x="23245" y="13346"/>
                  </a:lnTo>
                  <a:lnTo>
                    <a:pt x="22981" y="13135"/>
                  </a:lnTo>
                  <a:lnTo>
                    <a:pt x="22706" y="12923"/>
                  </a:lnTo>
                  <a:lnTo>
                    <a:pt x="22420" y="12733"/>
                  </a:lnTo>
                  <a:lnTo>
                    <a:pt x="22135" y="12553"/>
                  </a:lnTo>
                  <a:lnTo>
                    <a:pt x="21839" y="12384"/>
                  </a:lnTo>
                  <a:lnTo>
                    <a:pt x="21532" y="12225"/>
                  </a:lnTo>
                  <a:lnTo>
                    <a:pt x="21225" y="12077"/>
                  </a:lnTo>
                  <a:lnTo>
                    <a:pt x="20908" y="11940"/>
                  </a:lnTo>
                  <a:lnTo>
                    <a:pt x="20580" y="11813"/>
                  </a:lnTo>
                  <a:lnTo>
                    <a:pt x="20252" y="11697"/>
                  </a:lnTo>
                  <a:lnTo>
                    <a:pt x="19925" y="11602"/>
                  </a:lnTo>
                  <a:lnTo>
                    <a:pt x="19586" y="11517"/>
                  </a:lnTo>
                  <a:lnTo>
                    <a:pt x="19237" y="11443"/>
                  </a:lnTo>
                  <a:lnTo>
                    <a:pt x="18899" y="11379"/>
                  </a:lnTo>
                  <a:lnTo>
                    <a:pt x="18539" y="11327"/>
                  </a:lnTo>
                  <a:lnTo>
                    <a:pt x="18190" y="11295"/>
                  </a:lnTo>
                  <a:lnTo>
                    <a:pt x="17831" y="11274"/>
                  </a:lnTo>
                  <a:lnTo>
                    <a:pt x="17471" y="11263"/>
                  </a:lnTo>
                  <a:lnTo>
                    <a:pt x="14647" y="11263"/>
                  </a:lnTo>
                  <a:lnTo>
                    <a:pt x="14531" y="11274"/>
                  </a:lnTo>
                  <a:lnTo>
                    <a:pt x="14425" y="11284"/>
                  </a:lnTo>
                  <a:lnTo>
                    <a:pt x="14320" y="11316"/>
                  </a:lnTo>
                  <a:lnTo>
                    <a:pt x="14214" y="11358"/>
                  </a:lnTo>
                  <a:lnTo>
                    <a:pt x="14119" y="11401"/>
                  </a:lnTo>
                  <a:lnTo>
                    <a:pt x="14023" y="11453"/>
                  </a:lnTo>
                  <a:lnTo>
                    <a:pt x="13939" y="11528"/>
                  </a:lnTo>
                  <a:lnTo>
                    <a:pt x="13854" y="11591"/>
                  </a:lnTo>
                  <a:lnTo>
                    <a:pt x="13780" y="11676"/>
                  </a:lnTo>
                  <a:lnTo>
                    <a:pt x="13717" y="11760"/>
                  </a:lnTo>
                  <a:lnTo>
                    <a:pt x="13664" y="11855"/>
                  </a:lnTo>
                  <a:lnTo>
                    <a:pt x="13611" y="11951"/>
                  </a:lnTo>
                  <a:lnTo>
                    <a:pt x="13579" y="12056"/>
                  </a:lnTo>
                  <a:lnTo>
                    <a:pt x="13548" y="12162"/>
                  </a:lnTo>
                  <a:lnTo>
                    <a:pt x="13526" y="12278"/>
                  </a:lnTo>
                  <a:lnTo>
                    <a:pt x="13526" y="12395"/>
                  </a:lnTo>
                  <a:lnTo>
                    <a:pt x="13526" y="12511"/>
                  </a:lnTo>
                  <a:lnTo>
                    <a:pt x="13548" y="12617"/>
                  </a:lnTo>
                  <a:lnTo>
                    <a:pt x="13579" y="12723"/>
                  </a:lnTo>
                  <a:lnTo>
                    <a:pt x="13611" y="12828"/>
                  </a:lnTo>
                  <a:lnTo>
                    <a:pt x="13664" y="12934"/>
                  </a:lnTo>
                  <a:lnTo>
                    <a:pt x="13717" y="13019"/>
                  </a:lnTo>
                  <a:lnTo>
                    <a:pt x="13780" y="13114"/>
                  </a:lnTo>
                  <a:lnTo>
                    <a:pt x="13854" y="13188"/>
                  </a:lnTo>
                  <a:lnTo>
                    <a:pt x="13939" y="13262"/>
                  </a:lnTo>
                  <a:lnTo>
                    <a:pt x="14023" y="13325"/>
                  </a:lnTo>
                  <a:lnTo>
                    <a:pt x="14119" y="13378"/>
                  </a:lnTo>
                  <a:lnTo>
                    <a:pt x="14214" y="13431"/>
                  </a:lnTo>
                  <a:lnTo>
                    <a:pt x="14320" y="13473"/>
                  </a:lnTo>
                  <a:lnTo>
                    <a:pt x="14425" y="13495"/>
                  </a:lnTo>
                  <a:lnTo>
                    <a:pt x="14531" y="13516"/>
                  </a:lnTo>
                  <a:lnTo>
                    <a:pt x="17471" y="13516"/>
                  </a:lnTo>
                  <a:lnTo>
                    <a:pt x="17714" y="13526"/>
                  </a:lnTo>
                  <a:lnTo>
                    <a:pt x="17958" y="13537"/>
                  </a:lnTo>
                  <a:lnTo>
                    <a:pt x="18201" y="13558"/>
                  </a:lnTo>
                  <a:lnTo>
                    <a:pt x="18433" y="13590"/>
                  </a:lnTo>
                  <a:lnTo>
                    <a:pt x="18677" y="13621"/>
                  </a:lnTo>
                  <a:lnTo>
                    <a:pt x="18909" y="13674"/>
                  </a:lnTo>
                  <a:lnTo>
                    <a:pt x="19142" y="13727"/>
                  </a:lnTo>
                  <a:lnTo>
                    <a:pt x="19364" y="13791"/>
                  </a:lnTo>
                  <a:lnTo>
                    <a:pt x="19597" y="13854"/>
                  </a:lnTo>
                  <a:lnTo>
                    <a:pt x="19819" y="13939"/>
                  </a:lnTo>
                  <a:lnTo>
                    <a:pt x="20030" y="14023"/>
                  </a:lnTo>
                  <a:lnTo>
                    <a:pt x="20252" y="14108"/>
                  </a:lnTo>
                  <a:lnTo>
                    <a:pt x="20464" y="14214"/>
                  </a:lnTo>
                  <a:lnTo>
                    <a:pt x="20665" y="14319"/>
                  </a:lnTo>
                  <a:lnTo>
                    <a:pt x="20876" y="14425"/>
                  </a:lnTo>
                  <a:lnTo>
                    <a:pt x="21077" y="14552"/>
                  </a:lnTo>
                  <a:lnTo>
                    <a:pt x="21268" y="14668"/>
                  </a:lnTo>
                  <a:lnTo>
                    <a:pt x="21458" y="14806"/>
                  </a:lnTo>
                  <a:lnTo>
                    <a:pt x="21648" y="14943"/>
                  </a:lnTo>
                  <a:lnTo>
                    <a:pt x="21828" y="15091"/>
                  </a:lnTo>
                  <a:lnTo>
                    <a:pt x="21997" y="15239"/>
                  </a:lnTo>
                  <a:lnTo>
                    <a:pt x="22167" y="15398"/>
                  </a:lnTo>
                  <a:lnTo>
                    <a:pt x="22336" y="15567"/>
                  </a:lnTo>
                  <a:lnTo>
                    <a:pt x="22494" y="15737"/>
                  </a:lnTo>
                  <a:lnTo>
                    <a:pt x="22653" y="15906"/>
                  </a:lnTo>
                  <a:lnTo>
                    <a:pt x="22801" y="16086"/>
                  </a:lnTo>
                  <a:lnTo>
                    <a:pt x="22939" y="16276"/>
                  </a:lnTo>
                  <a:lnTo>
                    <a:pt x="23076" y="16466"/>
                  </a:lnTo>
                  <a:lnTo>
                    <a:pt x="23203" y="16657"/>
                  </a:lnTo>
                  <a:lnTo>
                    <a:pt x="23330" y="16858"/>
                  </a:lnTo>
                  <a:lnTo>
                    <a:pt x="23446" y="17069"/>
                  </a:lnTo>
                  <a:lnTo>
                    <a:pt x="23552" y="17281"/>
                  </a:lnTo>
                  <a:lnTo>
                    <a:pt x="6388" y="17281"/>
                  </a:lnTo>
                  <a:lnTo>
                    <a:pt x="6176" y="17270"/>
                  </a:lnTo>
                  <a:lnTo>
                    <a:pt x="5965" y="17249"/>
                  </a:lnTo>
                  <a:lnTo>
                    <a:pt x="5764" y="17228"/>
                  </a:lnTo>
                  <a:lnTo>
                    <a:pt x="5553" y="17196"/>
                  </a:lnTo>
                  <a:lnTo>
                    <a:pt x="5352" y="17143"/>
                  </a:lnTo>
                  <a:lnTo>
                    <a:pt x="5161" y="17090"/>
                  </a:lnTo>
                  <a:lnTo>
                    <a:pt x="4971" y="17027"/>
                  </a:lnTo>
                  <a:lnTo>
                    <a:pt x="4780" y="16953"/>
                  </a:lnTo>
                  <a:lnTo>
                    <a:pt x="4601" y="16868"/>
                  </a:lnTo>
                  <a:lnTo>
                    <a:pt x="4421" y="16773"/>
                  </a:lnTo>
                  <a:lnTo>
                    <a:pt x="4252" y="16678"/>
                  </a:lnTo>
                  <a:lnTo>
                    <a:pt x="4083" y="16572"/>
                  </a:lnTo>
                  <a:lnTo>
                    <a:pt x="3913" y="16456"/>
                  </a:lnTo>
                  <a:lnTo>
                    <a:pt x="3765" y="16329"/>
                  </a:lnTo>
                  <a:lnTo>
                    <a:pt x="3607" y="16202"/>
                  </a:lnTo>
                  <a:lnTo>
                    <a:pt x="3469" y="16064"/>
                  </a:lnTo>
                  <a:lnTo>
                    <a:pt x="3332" y="15916"/>
                  </a:lnTo>
                  <a:lnTo>
                    <a:pt x="3205" y="15768"/>
                  </a:lnTo>
                  <a:lnTo>
                    <a:pt x="3078" y="15610"/>
                  </a:lnTo>
                  <a:lnTo>
                    <a:pt x="2962" y="15451"/>
                  </a:lnTo>
                  <a:lnTo>
                    <a:pt x="2856" y="15282"/>
                  </a:lnTo>
                  <a:lnTo>
                    <a:pt x="2761" y="15113"/>
                  </a:lnTo>
                  <a:lnTo>
                    <a:pt x="2665" y="14933"/>
                  </a:lnTo>
                  <a:lnTo>
                    <a:pt x="2581" y="14753"/>
                  </a:lnTo>
                  <a:lnTo>
                    <a:pt x="2507" y="14563"/>
                  </a:lnTo>
                  <a:lnTo>
                    <a:pt x="2443" y="14372"/>
                  </a:lnTo>
                  <a:lnTo>
                    <a:pt x="2390" y="14171"/>
                  </a:lnTo>
                  <a:lnTo>
                    <a:pt x="2338" y="13970"/>
                  </a:lnTo>
                  <a:lnTo>
                    <a:pt x="2306" y="13770"/>
                  </a:lnTo>
                  <a:lnTo>
                    <a:pt x="2274" y="13569"/>
                  </a:lnTo>
                  <a:lnTo>
                    <a:pt x="2264" y="13357"/>
                  </a:lnTo>
                  <a:lnTo>
                    <a:pt x="2253" y="13146"/>
                  </a:lnTo>
                  <a:lnTo>
                    <a:pt x="2264" y="12934"/>
                  </a:lnTo>
                  <a:lnTo>
                    <a:pt x="2274" y="12723"/>
                  </a:lnTo>
                  <a:lnTo>
                    <a:pt x="2306" y="12511"/>
                  </a:lnTo>
                  <a:lnTo>
                    <a:pt x="2338" y="12310"/>
                  </a:lnTo>
                  <a:lnTo>
                    <a:pt x="2390" y="12109"/>
                  </a:lnTo>
                  <a:lnTo>
                    <a:pt x="2443" y="11919"/>
                  </a:lnTo>
                  <a:lnTo>
                    <a:pt x="2507" y="11728"/>
                  </a:lnTo>
                  <a:lnTo>
                    <a:pt x="2581" y="11538"/>
                  </a:lnTo>
                  <a:lnTo>
                    <a:pt x="2665" y="11358"/>
                  </a:lnTo>
                  <a:lnTo>
                    <a:pt x="2761" y="11179"/>
                  </a:lnTo>
                  <a:lnTo>
                    <a:pt x="2856" y="10999"/>
                  </a:lnTo>
                  <a:lnTo>
                    <a:pt x="2962" y="10840"/>
                  </a:lnTo>
                  <a:lnTo>
                    <a:pt x="3078" y="10671"/>
                  </a:lnTo>
                  <a:lnTo>
                    <a:pt x="3205" y="10512"/>
                  </a:lnTo>
                  <a:lnTo>
                    <a:pt x="3332" y="10364"/>
                  </a:lnTo>
                  <a:lnTo>
                    <a:pt x="3469" y="10227"/>
                  </a:lnTo>
                  <a:lnTo>
                    <a:pt x="3607" y="10089"/>
                  </a:lnTo>
                  <a:lnTo>
                    <a:pt x="3765" y="9952"/>
                  </a:lnTo>
                  <a:lnTo>
                    <a:pt x="3913" y="9835"/>
                  </a:lnTo>
                  <a:lnTo>
                    <a:pt x="4083" y="9719"/>
                  </a:lnTo>
                  <a:lnTo>
                    <a:pt x="4252" y="9613"/>
                  </a:lnTo>
                  <a:lnTo>
                    <a:pt x="4421" y="9508"/>
                  </a:lnTo>
                  <a:lnTo>
                    <a:pt x="4601" y="9423"/>
                  </a:lnTo>
                  <a:lnTo>
                    <a:pt x="4780" y="9338"/>
                  </a:lnTo>
                  <a:lnTo>
                    <a:pt x="4971" y="9264"/>
                  </a:lnTo>
                  <a:lnTo>
                    <a:pt x="5161" y="9201"/>
                  </a:lnTo>
                  <a:lnTo>
                    <a:pt x="5352" y="9137"/>
                  </a:lnTo>
                  <a:lnTo>
                    <a:pt x="5553" y="9095"/>
                  </a:lnTo>
                  <a:lnTo>
                    <a:pt x="5764" y="9063"/>
                  </a:lnTo>
                  <a:lnTo>
                    <a:pt x="5965" y="9032"/>
                  </a:lnTo>
                  <a:lnTo>
                    <a:pt x="6176" y="9021"/>
                  </a:lnTo>
                  <a:lnTo>
                    <a:pt x="6388" y="9011"/>
                  </a:lnTo>
                  <a:lnTo>
                    <a:pt x="6631" y="9021"/>
                  </a:lnTo>
                  <a:lnTo>
                    <a:pt x="6864" y="9042"/>
                  </a:lnTo>
                  <a:lnTo>
                    <a:pt x="7097" y="9074"/>
                  </a:lnTo>
                  <a:lnTo>
                    <a:pt x="7329" y="9116"/>
                  </a:lnTo>
                  <a:lnTo>
                    <a:pt x="7551" y="9180"/>
                  </a:lnTo>
                  <a:lnTo>
                    <a:pt x="7773" y="9254"/>
                  </a:lnTo>
                  <a:lnTo>
                    <a:pt x="7995" y="9338"/>
                  </a:lnTo>
                  <a:lnTo>
                    <a:pt x="8207" y="9434"/>
                  </a:lnTo>
                  <a:lnTo>
                    <a:pt x="8418" y="9539"/>
                  </a:lnTo>
                  <a:lnTo>
                    <a:pt x="8609" y="9666"/>
                  </a:lnTo>
                  <a:lnTo>
                    <a:pt x="8810" y="9793"/>
                  </a:lnTo>
                  <a:lnTo>
                    <a:pt x="8990" y="9941"/>
                  </a:lnTo>
                  <a:lnTo>
                    <a:pt x="9169" y="10100"/>
                  </a:lnTo>
                  <a:lnTo>
                    <a:pt x="9339" y="10258"/>
                  </a:lnTo>
                  <a:lnTo>
                    <a:pt x="9508" y="10438"/>
                  </a:lnTo>
                  <a:lnTo>
                    <a:pt x="9656" y="10629"/>
                  </a:lnTo>
                  <a:lnTo>
                    <a:pt x="9751" y="10734"/>
                  </a:lnTo>
                  <a:lnTo>
                    <a:pt x="9867" y="10830"/>
                  </a:lnTo>
                  <a:lnTo>
                    <a:pt x="9994" y="10914"/>
                  </a:lnTo>
                  <a:lnTo>
                    <a:pt x="10121" y="10978"/>
                  </a:lnTo>
                  <a:lnTo>
                    <a:pt x="10259" y="11030"/>
                  </a:lnTo>
                  <a:lnTo>
                    <a:pt x="10407" y="11052"/>
                  </a:lnTo>
                  <a:lnTo>
                    <a:pt x="10555" y="11062"/>
                  </a:lnTo>
                  <a:lnTo>
                    <a:pt x="10703" y="11052"/>
                  </a:lnTo>
                  <a:lnTo>
                    <a:pt x="10851" y="11020"/>
                  </a:lnTo>
                  <a:lnTo>
                    <a:pt x="10988" y="10967"/>
                  </a:lnTo>
                  <a:lnTo>
                    <a:pt x="11126" y="10904"/>
                  </a:lnTo>
                  <a:lnTo>
                    <a:pt x="11242" y="10819"/>
                  </a:lnTo>
                  <a:lnTo>
                    <a:pt x="11348" y="10724"/>
                  </a:lnTo>
                  <a:lnTo>
                    <a:pt x="11443" y="10618"/>
                  </a:lnTo>
                  <a:lnTo>
                    <a:pt x="11528" y="10491"/>
                  </a:lnTo>
                  <a:lnTo>
                    <a:pt x="11591" y="10354"/>
                  </a:lnTo>
                  <a:lnTo>
                    <a:pt x="11665" y="10195"/>
                  </a:lnTo>
                  <a:lnTo>
                    <a:pt x="11739" y="10036"/>
                  </a:lnTo>
                  <a:lnTo>
                    <a:pt x="11813" y="9888"/>
                  </a:lnTo>
                  <a:lnTo>
                    <a:pt x="11898" y="9740"/>
                  </a:lnTo>
                  <a:lnTo>
                    <a:pt x="12078" y="9444"/>
                  </a:lnTo>
                  <a:lnTo>
                    <a:pt x="12279" y="9180"/>
                  </a:lnTo>
                  <a:lnTo>
                    <a:pt x="12501" y="8926"/>
                  </a:lnTo>
                  <a:lnTo>
                    <a:pt x="12733" y="8693"/>
                  </a:lnTo>
                  <a:lnTo>
                    <a:pt x="12987" y="8482"/>
                  </a:lnTo>
                  <a:lnTo>
                    <a:pt x="13251" y="8281"/>
                  </a:lnTo>
                  <a:lnTo>
                    <a:pt x="13526" y="8112"/>
                  </a:lnTo>
                  <a:lnTo>
                    <a:pt x="13823" y="7953"/>
                  </a:lnTo>
                  <a:lnTo>
                    <a:pt x="14129" y="7826"/>
                  </a:lnTo>
                  <a:lnTo>
                    <a:pt x="14446" y="7710"/>
                  </a:lnTo>
                  <a:lnTo>
                    <a:pt x="14764" y="7625"/>
                  </a:lnTo>
                  <a:lnTo>
                    <a:pt x="14933" y="7593"/>
                  </a:lnTo>
                  <a:lnTo>
                    <a:pt x="15102" y="7562"/>
                  </a:lnTo>
                  <a:lnTo>
                    <a:pt x="15271" y="7541"/>
                  </a:lnTo>
                  <a:lnTo>
                    <a:pt x="15441" y="7519"/>
                  </a:lnTo>
                  <a:lnTo>
                    <a:pt x="15610" y="7509"/>
                  </a:lnTo>
                  <a:close/>
                  <a:moveTo>
                    <a:pt x="36211" y="13717"/>
                  </a:moveTo>
                  <a:lnTo>
                    <a:pt x="36211" y="17281"/>
                  </a:lnTo>
                  <a:lnTo>
                    <a:pt x="32034" y="17281"/>
                  </a:lnTo>
                  <a:lnTo>
                    <a:pt x="32034" y="17270"/>
                  </a:lnTo>
                  <a:lnTo>
                    <a:pt x="31917" y="16921"/>
                  </a:lnTo>
                  <a:lnTo>
                    <a:pt x="31801" y="16583"/>
                  </a:lnTo>
                  <a:lnTo>
                    <a:pt x="31674" y="16234"/>
                  </a:lnTo>
                  <a:lnTo>
                    <a:pt x="31547" y="15895"/>
                  </a:lnTo>
                  <a:lnTo>
                    <a:pt x="31410" y="15557"/>
                  </a:lnTo>
                  <a:lnTo>
                    <a:pt x="31262" y="15229"/>
                  </a:lnTo>
                  <a:lnTo>
                    <a:pt x="31113" y="14901"/>
                  </a:lnTo>
                  <a:lnTo>
                    <a:pt x="30955" y="14584"/>
                  </a:lnTo>
                  <a:lnTo>
                    <a:pt x="36211" y="13717"/>
                  </a:lnTo>
                  <a:close/>
                  <a:moveTo>
                    <a:pt x="16043" y="0"/>
                  </a:moveTo>
                  <a:lnTo>
                    <a:pt x="15938" y="21"/>
                  </a:lnTo>
                  <a:lnTo>
                    <a:pt x="15832" y="43"/>
                  </a:lnTo>
                  <a:lnTo>
                    <a:pt x="15726" y="85"/>
                  </a:lnTo>
                  <a:lnTo>
                    <a:pt x="15631" y="127"/>
                  </a:lnTo>
                  <a:lnTo>
                    <a:pt x="15536" y="180"/>
                  </a:lnTo>
                  <a:lnTo>
                    <a:pt x="15441" y="254"/>
                  </a:lnTo>
                  <a:lnTo>
                    <a:pt x="15356" y="328"/>
                  </a:lnTo>
                  <a:lnTo>
                    <a:pt x="15282" y="413"/>
                  </a:lnTo>
                  <a:lnTo>
                    <a:pt x="15208" y="508"/>
                  </a:lnTo>
                  <a:lnTo>
                    <a:pt x="15155" y="603"/>
                  </a:lnTo>
                  <a:lnTo>
                    <a:pt x="15113" y="698"/>
                  </a:lnTo>
                  <a:lnTo>
                    <a:pt x="15070" y="804"/>
                  </a:lnTo>
                  <a:lnTo>
                    <a:pt x="15049" y="910"/>
                  </a:lnTo>
                  <a:lnTo>
                    <a:pt x="15028" y="1015"/>
                  </a:lnTo>
                  <a:lnTo>
                    <a:pt x="15028" y="1121"/>
                  </a:lnTo>
                  <a:lnTo>
                    <a:pt x="15028" y="1238"/>
                  </a:lnTo>
                  <a:lnTo>
                    <a:pt x="15049" y="1343"/>
                  </a:lnTo>
                  <a:lnTo>
                    <a:pt x="15070" y="1449"/>
                  </a:lnTo>
                  <a:lnTo>
                    <a:pt x="15113" y="1544"/>
                  </a:lnTo>
                  <a:lnTo>
                    <a:pt x="15155" y="1650"/>
                  </a:lnTo>
                  <a:lnTo>
                    <a:pt x="15208" y="1745"/>
                  </a:lnTo>
                  <a:lnTo>
                    <a:pt x="15282" y="1840"/>
                  </a:lnTo>
                  <a:lnTo>
                    <a:pt x="15356" y="1925"/>
                  </a:lnTo>
                  <a:lnTo>
                    <a:pt x="16530" y="3099"/>
                  </a:lnTo>
                  <a:lnTo>
                    <a:pt x="16530" y="5277"/>
                  </a:lnTo>
                  <a:lnTo>
                    <a:pt x="16160" y="5256"/>
                  </a:lnTo>
                  <a:lnTo>
                    <a:pt x="15779" y="5256"/>
                  </a:lnTo>
                  <a:lnTo>
                    <a:pt x="15367" y="5267"/>
                  </a:lnTo>
                  <a:lnTo>
                    <a:pt x="14954" y="5309"/>
                  </a:lnTo>
                  <a:lnTo>
                    <a:pt x="14552" y="5362"/>
                  </a:lnTo>
                  <a:lnTo>
                    <a:pt x="14161" y="5447"/>
                  </a:lnTo>
                  <a:lnTo>
                    <a:pt x="13770" y="5563"/>
                  </a:lnTo>
                  <a:lnTo>
                    <a:pt x="13389" y="5690"/>
                  </a:lnTo>
                  <a:lnTo>
                    <a:pt x="13019" y="5838"/>
                  </a:lnTo>
                  <a:lnTo>
                    <a:pt x="12670" y="6007"/>
                  </a:lnTo>
                  <a:lnTo>
                    <a:pt x="12321" y="6208"/>
                  </a:lnTo>
                  <a:lnTo>
                    <a:pt x="11982" y="6420"/>
                  </a:lnTo>
                  <a:lnTo>
                    <a:pt x="11665" y="6652"/>
                  </a:lnTo>
                  <a:lnTo>
                    <a:pt x="11358" y="6906"/>
                  </a:lnTo>
                  <a:lnTo>
                    <a:pt x="11062" y="7170"/>
                  </a:lnTo>
                  <a:lnTo>
                    <a:pt x="10787" y="7456"/>
                  </a:lnTo>
                  <a:lnTo>
                    <a:pt x="10523" y="7763"/>
                  </a:lnTo>
                  <a:lnTo>
                    <a:pt x="10280" y="8080"/>
                  </a:lnTo>
                  <a:lnTo>
                    <a:pt x="9973" y="7858"/>
                  </a:lnTo>
                  <a:lnTo>
                    <a:pt x="9645" y="7657"/>
                  </a:lnTo>
                  <a:lnTo>
                    <a:pt x="9317" y="7467"/>
                  </a:lnTo>
                  <a:lnTo>
                    <a:pt x="8979" y="7308"/>
                  </a:lnTo>
                  <a:lnTo>
                    <a:pt x="8619" y="7160"/>
                  </a:lnTo>
                  <a:lnTo>
                    <a:pt x="8260" y="7033"/>
                  </a:lnTo>
                  <a:lnTo>
                    <a:pt x="7890" y="6938"/>
                  </a:lnTo>
                  <a:lnTo>
                    <a:pt x="7520" y="6864"/>
                  </a:lnTo>
                  <a:lnTo>
                    <a:pt x="7520" y="4876"/>
                  </a:lnTo>
                  <a:lnTo>
                    <a:pt x="7509" y="4770"/>
                  </a:lnTo>
                  <a:lnTo>
                    <a:pt x="7488" y="4653"/>
                  </a:lnTo>
                  <a:lnTo>
                    <a:pt x="7467" y="4548"/>
                  </a:lnTo>
                  <a:lnTo>
                    <a:pt x="7424" y="4442"/>
                  </a:lnTo>
                  <a:lnTo>
                    <a:pt x="7382" y="4347"/>
                  </a:lnTo>
                  <a:lnTo>
                    <a:pt x="7319" y="4252"/>
                  </a:lnTo>
                  <a:lnTo>
                    <a:pt x="7255" y="4167"/>
                  </a:lnTo>
                  <a:lnTo>
                    <a:pt x="7181" y="4082"/>
                  </a:lnTo>
                  <a:lnTo>
                    <a:pt x="7107" y="4008"/>
                  </a:lnTo>
                  <a:lnTo>
                    <a:pt x="7022" y="3945"/>
                  </a:lnTo>
                  <a:lnTo>
                    <a:pt x="6927" y="3892"/>
                  </a:lnTo>
                  <a:lnTo>
                    <a:pt x="6822" y="3839"/>
                  </a:lnTo>
                  <a:lnTo>
                    <a:pt x="6726" y="3807"/>
                  </a:lnTo>
                  <a:lnTo>
                    <a:pt x="6610" y="3776"/>
                  </a:lnTo>
                  <a:lnTo>
                    <a:pt x="6504" y="3755"/>
                  </a:lnTo>
                  <a:lnTo>
                    <a:pt x="6272" y="3755"/>
                  </a:lnTo>
                  <a:lnTo>
                    <a:pt x="6166" y="3776"/>
                  </a:lnTo>
                  <a:lnTo>
                    <a:pt x="6050" y="3807"/>
                  </a:lnTo>
                  <a:lnTo>
                    <a:pt x="5954" y="3839"/>
                  </a:lnTo>
                  <a:lnTo>
                    <a:pt x="5849" y="3892"/>
                  </a:lnTo>
                  <a:lnTo>
                    <a:pt x="5753" y="3945"/>
                  </a:lnTo>
                  <a:lnTo>
                    <a:pt x="5669" y="4008"/>
                  </a:lnTo>
                  <a:lnTo>
                    <a:pt x="5595" y="4082"/>
                  </a:lnTo>
                  <a:lnTo>
                    <a:pt x="5521" y="4167"/>
                  </a:lnTo>
                  <a:lnTo>
                    <a:pt x="5457" y="4252"/>
                  </a:lnTo>
                  <a:lnTo>
                    <a:pt x="5394" y="4347"/>
                  </a:lnTo>
                  <a:lnTo>
                    <a:pt x="5352" y="4442"/>
                  </a:lnTo>
                  <a:lnTo>
                    <a:pt x="5309" y="4548"/>
                  </a:lnTo>
                  <a:lnTo>
                    <a:pt x="5288" y="4653"/>
                  </a:lnTo>
                  <a:lnTo>
                    <a:pt x="5267" y="4770"/>
                  </a:lnTo>
                  <a:lnTo>
                    <a:pt x="5256" y="4876"/>
                  </a:lnTo>
                  <a:lnTo>
                    <a:pt x="5256" y="6864"/>
                  </a:lnTo>
                  <a:lnTo>
                    <a:pt x="4981" y="6917"/>
                  </a:lnTo>
                  <a:lnTo>
                    <a:pt x="4706" y="6980"/>
                  </a:lnTo>
                  <a:lnTo>
                    <a:pt x="4442" y="7065"/>
                  </a:lnTo>
                  <a:lnTo>
                    <a:pt x="4178" y="7160"/>
                  </a:lnTo>
                  <a:lnTo>
                    <a:pt x="3924" y="7255"/>
                  </a:lnTo>
                  <a:lnTo>
                    <a:pt x="3670" y="7371"/>
                  </a:lnTo>
                  <a:lnTo>
                    <a:pt x="3416" y="7488"/>
                  </a:lnTo>
                  <a:lnTo>
                    <a:pt x="3184" y="7625"/>
                  </a:lnTo>
                  <a:lnTo>
                    <a:pt x="2951" y="7773"/>
                  </a:lnTo>
                  <a:lnTo>
                    <a:pt x="2718" y="7921"/>
                  </a:lnTo>
                  <a:lnTo>
                    <a:pt x="2496" y="8080"/>
                  </a:lnTo>
                  <a:lnTo>
                    <a:pt x="2285" y="8260"/>
                  </a:lnTo>
                  <a:lnTo>
                    <a:pt x="2084" y="8439"/>
                  </a:lnTo>
                  <a:lnTo>
                    <a:pt x="1883" y="8630"/>
                  </a:lnTo>
                  <a:lnTo>
                    <a:pt x="1692" y="8820"/>
                  </a:lnTo>
                  <a:lnTo>
                    <a:pt x="1513" y="9021"/>
                  </a:lnTo>
                  <a:lnTo>
                    <a:pt x="1343" y="9243"/>
                  </a:lnTo>
                  <a:lnTo>
                    <a:pt x="1174" y="9455"/>
                  </a:lnTo>
                  <a:lnTo>
                    <a:pt x="1026" y="9687"/>
                  </a:lnTo>
                  <a:lnTo>
                    <a:pt x="878" y="9920"/>
                  </a:lnTo>
                  <a:lnTo>
                    <a:pt x="741" y="10163"/>
                  </a:lnTo>
                  <a:lnTo>
                    <a:pt x="624" y="10407"/>
                  </a:lnTo>
                  <a:lnTo>
                    <a:pt x="508" y="10660"/>
                  </a:lnTo>
                  <a:lnTo>
                    <a:pt x="402" y="10914"/>
                  </a:lnTo>
                  <a:lnTo>
                    <a:pt x="318" y="11179"/>
                  </a:lnTo>
                  <a:lnTo>
                    <a:pt x="233" y="11443"/>
                  </a:lnTo>
                  <a:lnTo>
                    <a:pt x="159" y="11718"/>
                  </a:lnTo>
                  <a:lnTo>
                    <a:pt x="106" y="11993"/>
                  </a:lnTo>
                  <a:lnTo>
                    <a:pt x="64" y="12278"/>
                  </a:lnTo>
                  <a:lnTo>
                    <a:pt x="32" y="12564"/>
                  </a:lnTo>
                  <a:lnTo>
                    <a:pt x="11" y="12849"/>
                  </a:lnTo>
                  <a:lnTo>
                    <a:pt x="0" y="13146"/>
                  </a:lnTo>
                  <a:lnTo>
                    <a:pt x="11" y="13473"/>
                  </a:lnTo>
                  <a:lnTo>
                    <a:pt x="32" y="13791"/>
                  </a:lnTo>
                  <a:lnTo>
                    <a:pt x="74" y="14118"/>
                  </a:lnTo>
                  <a:lnTo>
                    <a:pt x="138" y="14425"/>
                  </a:lnTo>
                  <a:lnTo>
                    <a:pt x="201" y="14742"/>
                  </a:lnTo>
                  <a:lnTo>
                    <a:pt x="286" y="15039"/>
                  </a:lnTo>
                  <a:lnTo>
                    <a:pt x="392" y="15335"/>
                  </a:lnTo>
                  <a:lnTo>
                    <a:pt x="508" y="15631"/>
                  </a:lnTo>
                  <a:lnTo>
                    <a:pt x="635" y="15906"/>
                  </a:lnTo>
                  <a:lnTo>
                    <a:pt x="772" y="16181"/>
                  </a:lnTo>
                  <a:lnTo>
                    <a:pt x="931" y="16456"/>
                  </a:lnTo>
                  <a:lnTo>
                    <a:pt x="1090" y="16709"/>
                  </a:lnTo>
                  <a:lnTo>
                    <a:pt x="1269" y="16963"/>
                  </a:lnTo>
                  <a:lnTo>
                    <a:pt x="1460" y="17207"/>
                  </a:lnTo>
                  <a:lnTo>
                    <a:pt x="1661" y="17439"/>
                  </a:lnTo>
                  <a:lnTo>
                    <a:pt x="1872" y="17661"/>
                  </a:lnTo>
                  <a:lnTo>
                    <a:pt x="2094" y="17873"/>
                  </a:lnTo>
                  <a:lnTo>
                    <a:pt x="2327" y="18074"/>
                  </a:lnTo>
                  <a:lnTo>
                    <a:pt x="2570" y="18253"/>
                  </a:lnTo>
                  <a:lnTo>
                    <a:pt x="2824" y="18433"/>
                  </a:lnTo>
                  <a:lnTo>
                    <a:pt x="3078" y="18602"/>
                  </a:lnTo>
                  <a:lnTo>
                    <a:pt x="3342" y="18761"/>
                  </a:lnTo>
                  <a:lnTo>
                    <a:pt x="3617" y="18899"/>
                  </a:lnTo>
                  <a:lnTo>
                    <a:pt x="3903" y="19026"/>
                  </a:lnTo>
                  <a:lnTo>
                    <a:pt x="4199" y="19142"/>
                  </a:lnTo>
                  <a:lnTo>
                    <a:pt x="4495" y="19237"/>
                  </a:lnTo>
                  <a:lnTo>
                    <a:pt x="4791" y="19332"/>
                  </a:lnTo>
                  <a:lnTo>
                    <a:pt x="5098" y="19396"/>
                  </a:lnTo>
                  <a:lnTo>
                    <a:pt x="5415" y="19459"/>
                  </a:lnTo>
                  <a:lnTo>
                    <a:pt x="5732" y="19491"/>
                  </a:lnTo>
                  <a:lnTo>
                    <a:pt x="6060" y="19523"/>
                  </a:lnTo>
                  <a:lnTo>
                    <a:pt x="6388" y="19533"/>
                  </a:lnTo>
                  <a:lnTo>
                    <a:pt x="37332" y="19533"/>
                  </a:lnTo>
                  <a:lnTo>
                    <a:pt x="37448" y="19523"/>
                  </a:lnTo>
                  <a:lnTo>
                    <a:pt x="37565" y="19501"/>
                  </a:lnTo>
                  <a:lnTo>
                    <a:pt x="37670" y="19480"/>
                  </a:lnTo>
                  <a:lnTo>
                    <a:pt x="37776" y="19438"/>
                  </a:lnTo>
                  <a:lnTo>
                    <a:pt x="37871" y="19396"/>
                  </a:lnTo>
                  <a:lnTo>
                    <a:pt x="37966" y="19332"/>
                  </a:lnTo>
                  <a:lnTo>
                    <a:pt x="38051" y="19269"/>
                  </a:lnTo>
                  <a:lnTo>
                    <a:pt x="38136" y="19195"/>
                  </a:lnTo>
                  <a:lnTo>
                    <a:pt x="38210" y="19121"/>
                  </a:lnTo>
                  <a:lnTo>
                    <a:pt x="38273" y="19036"/>
                  </a:lnTo>
                  <a:lnTo>
                    <a:pt x="38326" y="18941"/>
                  </a:lnTo>
                  <a:lnTo>
                    <a:pt x="38379" y="18846"/>
                  </a:lnTo>
                  <a:lnTo>
                    <a:pt x="38411" y="18740"/>
                  </a:lnTo>
                  <a:lnTo>
                    <a:pt x="38442" y="18634"/>
                  </a:lnTo>
                  <a:lnTo>
                    <a:pt x="38453" y="18518"/>
                  </a:lnTo>
                  <a:lnTo>
                    <a:pt x="38463" y="18402"/>
                  </a:lnTo>
                  <a:lnTo>
                    <a:pt x="38463" y="12395"/>
                  </a:lnTo>
                  <a:lnTo>
                    <a:pt x="38453" y="12268"/>
                  </a:lnTo>
                  <a:lnTo>
                    <a:pt x="38442" y="12151"/>
                  </a:lnTo>
                  <a:lnTo>
                    <a:pt x="38400" y="12035"/>
                  </a:lnTo>
                  <a:lnTo>
                    <a:pt x="38358" y="11919"/>
                  </a:lnTo>
                  <a:lnTo>
                    <a:pt x="38305" y="11813"/>
                  </a:lnTo>
                  <a:lnTo>
                    <a:pt x="38231" y="11707"/>
                  </a:lnTo>
                  <a:lnTo>
                    <a:pt x="38157" y="11623"/>
                  </a:lnTo>
                  <a:lnTo>
                    <a:pt x="38062" y="11538"/>
                  </a:lnTo>
                  <a:lnTo>
                    <a:pt x="37966" y="11464"/>
                  </a:lnTo>
                  <a:lnTo>
                    <a:pt x="37861" y="11401"/>
                  </a:lnTo>
                  <a:lnTo>
                    <a:pt x="37755" y="11348"/>
                  </a:lnTo>
                  <a:lnTo>
                    <a:pt x="37639" y="11305"/>
                  </a:lnTo>
                  <a:lnTo>
                    <a:pt x="37522" y="11284"/>
                  </a:lnTo>
                  <a:lnTo>
                    <a:pt x="37395" y="11263"/>
                  </a:lnTo>
                  <a:lnTo>
                    <a:pt x="37279" y="11263"/>
                  </a:lnTo>
                  <a:lnTo>
                    <a:pt x="37152" y="11284"/>
                  </a:lnTo>
                  <a:lnTo>
                    <a:pt x="29707" y="12500"/>
                  </a:lnTo>
                  <a:lnTo>
                    <a:pt x="29443" y="12130"/>
                  </a:lnTo>
                  <a:lnTo>
                    <a:pt x="29168" y="11771"/>
                  </a:lnTo>
                  <a:lnTo>
                    <a:pt x="28882" y="11422"/>
                  </a:lnTo>
                  <a:lnTo>
                    <a:pt x="28597" y="11073"/>
                  </a:lnTo>
                  <a:lnTo>
                    <a:pt x="28290" y="10734"/>
                  </a:lnTo>
                  <a:lnTo>
                    <a:pt x="27983" y="10407"/>
                  </a:lnTo>
                  <a:lnTo>
                    <a:pt x="27666" y="10089"/>
                  </a:lnTo>
                  <a:lnTo>
                    <a:pt x="27338" y="9783"/>
                  </a:lnTo>
                  <a:lnTo>
                    <a:pt x="27000" y="9476"/>
                  </a:lnTo>
                  <a:lnTo>
                    <a:pt x="26661" y="9190"/>
                  </a:lnTo>
                  <a:lnTo>
                    <a:pt x="26312" y="8905"/>
                  </a:lnTo>
                  <a:lnTo>
                    <a:pt x="25953" y="8630"/>
                  </a:lnTo>
                  <a:lnTo>
                    <a:pt x="25593" y="8365"/>
                  </a:lnTo>
                  <a:lnTo>
                    <a:pt x="25223" y="8112"/>
                  </a:lnTo>
                  <a:lnTo>
                    <a:pt x="24842" y="7868"/>
                  </a:lnTo>
                  <a:lnTo>
                    <a:pt x="24461" y="7636"/>
                  </a:lnTo>
                  <a:lnTo>
                    <a:pt x="25318" y="6208"/>
                  </a:lnTo>
                  <a:lnTo>
                    <a:pt x="26926" y="5489"/>
                  </a:lnTo>
                  <a:lnTo>
                    <a:pt x="27031" y="5436"/>
                  </a:lnTo>
                  <a:lnTo>
                    <a:pt x="27127" y="5373"/>
                  </a:lnTo>
                  <a:lnTo>
                    <a:pt x="27211" y="5299"/>
                  </a:lnTo>
                  <a:lnTo>
                    <a:pt x="27296" y="5225"/>
                  </a:lnTo>
                  <a:lnTo>
                    <a:pt x="27359" y="5140"/>
                  </a:lnTo>
                  <a:lnTo>
                    <a:pt x="27423" y="5055"/>
                  </a:lnTo>
                  <a:lnTo>
                    <a:pt x="27476" y="4960"/>
                  </a:lnTo>
                  <a:lnTo>
                    <a:pt x="27518" y="4854"/>
                  </a:lnTo>
                  <a:lnTo>
                    <a:pt x="27560" y="4759"/>
                  </a:lnTo>
                  <a:lnTo>
                    <a:pt x="27581" y="4653"/>
                  </a:lnTo>
                  <a:lnTo>
                    <a:pt x="27592" y="4548"/>
                  </a:lnTo>
                  <a:lnTo>
                    <a:pt x="27592" y="4431"/>
                  </a:lnTo>
                  <a:lnTo>
                    <a:pt x="27592" y="4326"/>
                  </a:lnTo>
                  <a:lnTo>
                    <a:pt x="27571" y="4209"/>
                  </a:lnTo>
                  <a:lnTo>
                    <a:pt x="27539" y="4104"/>
                  </a:lnTo>
                  <a:lnTo>
                    <a:pt x="27497" y="3998"/>
                  </a:lnTo>
                  <a:lnTo>
                    <a:pt x="27444" y="3892"/>
                  </a:lnTo>
                  <a:lnTo>
                    <a:pt x="27391" y="3797"/>
                  </a:lnTo>
                  <a:lnTo>
                    <a:pt x="27317" y="3712"/>
                  </a:lnTo>
                  <a:lnTo>
                    <a:pt x="27243" y="3628"/>
                  </a:lnTo>
                  <a:lnTo>
                    <a:pt x="27158" y="3564"/>
                  </a:lnTo>
                  <a:lnTo>
                    <a:pt x="27063" y="3501"/>
                  </a:lnTo>
                  <a:lnTo>
                    <a:pt x="26968" y="3448"/>
                  </a:lnTo>
                  <a:lnTo>
                    <a:pt x="26873" y="3406"/>
                  </a:lnTo>
                  <a:lnTo>
                    <a:pt x="26767" y="3374"/>
                  </a:lnTo>
                  <a:lnTo>
                    <a:pt x="26661" y="3342"/>
                  </a:lnTo>
                  <a:lnTo>
                    <a:pt x="26555" y="3332"/>
                  </a:lnTo>
                  <a:lnTo>
                    <a:pt x="26333" y="3332"/>
                  </a:lnTo>
                  <a:lnTo>
                    <a:pt x="26228" y="3353"/>
                  </a:lnTo>
                  <a:lnTo>
                    <a:pt x="26122" y="3384"/>
                  </a:lnTo>
                  <a:lnTo>
                    <a:pt x="26016" y="3427"/>
                  </a:lnTo>
                  <a:lnTo>
                    <a:pt x="25096" y="3829"/>
                  </a:lnTo>
                  <a:lnTo>
                    <a:pt x="24694" y="2919"/>
                  </a:lnTo>
                  <a:lnTo>
                    <a:pt x="24641" y="2813"/>
                  </a:lnTo>
                  <a:lnTo>
                    <a:pt x="24578" y="2718"/>
                  </a:lnTo>
                  <a:lnTo>
                    <a:pt x="24514" y="2634"/>
                  </a:lnTo>
                  <a:lnTo>
                    <a:pt x="24440" y="2560"/>
                  </a:lnTo>
                  <a:lnTo>
                    <a:pt x="24356" y="2485"/>
                  </a:lnTo>
                  <a:lnTo>
                    <a:pt x="24261" y="2422"/>
                  </a:lnTo>
                  <a:lnTo>
                    <a:pt x="24165" y="2369"/>
                  </a:lnTo>
                  <a:lnTo>
                    <a:pt x="24070" y="2327"/>
                  </a:lnTo>
                  <a:lnTo>
                    <a:pt x="23964" y="2295"/>
                  </a:lnTo>
                  <a:lnTo>
                    <a:pt x="23859" y="2274"/>
                  </a:lnTo>
                  <a:lnTo>
                    <a:pt x="23753" y="2253"/>
                  </a:lnTo>
                  <a:lnTo>
                    <a:pt x="23647" y="2253"/>
                  </a:lnTo>
                  <a:lnTo>
                    <a:pt x="23531" y="2263"/>
                  </a:lnTo>
                  <a:lnTo>
                    <a:pt x="23425" y="2274"/>
                  </a:lnTo>
                  <a:lnTo>
                    <a:pt x="23319" y="2306"/>
                  </a:lnTo>
                  <a:lnTo>
                    <a:pt x="23203" y="2348"/>
                  </a:lnTo>
                  <a:lnTo>
                    <a:pt x="23108" y="2401"/>
                  </a:lnTo>
                  <a:lnTo>
                    <a:pt x="23013" y="2464"/>
                  </a:lnTo>
                  <a:lnTo>
                    <a:pt x="22917" y="2528"/>
                  </a:lnTo>
                  <a:lnTo>
                    <a:pt x="22843" y="2612"/>
                  </a:lnTo>
                  <a:lnTo>
                    <a:pt x="22769" y="2697"/>
                  </a:lnTo>
                  <a:lnTo>
                    <a:pt x="22706" y="2782"/>
                  </a:lnTo>
                  <a:lnTo>
                    <a:pt x="22653" y="2877"/>
                  </a:lnTo>
                  <a:lnTo>
                    <a:pt x="22611" y="2972"/>
                  </a:lnTo>
                  <a:lnTo>
                    <a:pt x="22579" y="3078"/>
                  </a:lnTo>
                  <a:lnTo>
                    <a:pt x="22558" y="3183"/>
                  </a:lnTo>
                  <a:lnTo>
                    <a:pt x="22537" y="3289"/>
                  </a:lnTo>
                  <a:lnTo>
                    <a:pt x="22537" y="3395"/>
                  </a:lnTo>
                  <a:lnTo>
                    <a:pt x="22547" y="3511"/>
                  </a:lnTo>
                  <a:lnTo>
                    <a:pt x="22568" y="3617"/>
                  </a:lnTo>
                  <a:lnTo>
                    <a:pt x="22590" y="3733"/>
                  </a:lnTo>
                  <a:lnTo>
                    <a:pt x="22632" y="3839"/>
                  </a:lnTo>
                  <a:lnTo>
                    <a:pt x="23266" y="5246"/>
                  </a:lnTo>
                  <a:lnTo>
                    <a:pt x="22442" y="6610"/>
                  </a:lnTo>
                  <a:lnTo>
                    <a:pt x="22008" y="6430"/>
                  </a:lnTo>
                  <a:lnTo>
                    <a:pt x="21564" y="6261"/>
                  </a:lnTo>
                  <a:lnTo>
                    <a:pt x="21109" y="6113"/>
                  </a:lnTo>
                  <a:lnTo>
                    <a:pt x="20654" y="5965"/>
                  </a:lnTo>
                  <a:lnTo>
                    <a:pt x="20189" y="5838"/>
                  </a:lnTo>
                  <a:lnTo>
                    <a:pt x="19724" y="5722"/>
                  </a:lnTo>
                  <a:lnTo>
                    <a:pt x="19258" y="5616"/>
                  </a:lnTo>
                  <a:lnTo>
                    <a:pt x="18782" y="5521"/>
                  </a:lnTo>
                  <a:lnTo>
                    <a:pt x="18782" y="3099"/>
                  </a:lnTo>
                  <a:lnTo>
                    <a:pt x="19956" y="1925"/>
                  </a:lnTo>
                  <a:lnTo>
                    <a:pt x="20030" y="1840"/>
                  </a:lnTo>
                  <a:lnTo>
                    <a:pt x="20104" y="1745"/>
                  </a:lnTo>
                  <a:lnTo>
                    <a:pt x="20157" y="1650"/>
                  </a:lnTo>
                  <a:lnTo>
                    <a:pt x="20200" y="1544"/>
                  </a:lnTo>
                  <a:lnTo>
                    <a:pt x="20242" y="1449"/>
                  </a:lnTo>
                  <a:lnTo>
                    <a:pt x="20263" y="1343"/>
                  </a:lnTo>
                  <a:lnTo>
                    <a:pt x="20284" y="1238"/>
                  </a:lnTo>
                  <a:lnTo>
                    <a:pt x="20284" y="1121"/>
                  </a:lnTo>
                  <a:lnTo>
                    <a:pt x="20284" y="1015"/>
                  </a:lnTo>
                  <a:lnTo>
                    <a:pt x="20263" y="910"/>
                  </a:lnTo>
                  <a:lnTo>
                    <a:pt x="20242" y="804"/>
                  </a:lnTo>
                  <a:lnTo>
                    <a:pt x="20200" y="698"/>
                  </a:lnTo>
                  <a:lnTo>
                    <a:pt x="20157" y="603"/>
                  </a:lnTo>
                  <a:lnTo>
                    <a:pt x="20104" y="508"/>
                  </a:lnTo>
                  <a:lnTo>
                    <a:pt x="20030" y="413"/>
                  </a:lnTo>
                  <a:lnTo>
                    <a:pt x="19956" y="328"/>
                  </a:lnTo>
                  <a:lnTo>
                    <a:pt x="19872" y="254"/>
                  </a:lnTo>
                  <a:lnTo>
                    <a:pt x="19777" y="180"/>
                  </a:lnTo>
                  <a:lnTo>
                    <a:pt x="19681" y="127"/>
                  </a:lnTo>
                  <a:lnTo>
                    <a:pt x="19586" y="85"/>
                  </a:lnTo>
                  <a:lnTo>
                    <a:pt x="19480" y="43"/>
                  </a:lnTo>
                  <a:lnTo>
                    <a:pt x="19375" y="21"/>
                  </a:lnTo>
                  <a:lnTo>
                    <a:pt x="19269" y="0"/>
                  </a:lnTo>
                  <a:lnTo>
                    <a:pt x="19047" y="0"/>
                  </a:lnTo>
                  <a:lnTo>
                    <a:pt x="18941" y="21"/>
                  </a:lnTo>
                  <a:lnTo>
                    <a:pt x="18835" y="43"/>
                  </a:lnTo>
                  <a:lnTo>
                    <a:pt x="18730" y="85"/>
                  </a:lnTo>
                  <a:lnTo>
                    <a:pt x="18634" y="127"/>
                  </a:lnTo>
                  <a:lnTo>
                    <a:pt x="18539" y="180"/>
                  </a:lnTo>
                  <a:lnTo>
                    <a:pt x="18444" y="254"/>
                  </a:lnTo>
                  <a:lnTo>
                    <a:pt x="18359" y="328"/>
                  </a:lnTo>
                  <a:lnTo>
                    <a:pt x="17651" y="1037"/>
                  </a:lnTo>
                  <a:lnTo>
                    <a:pt x="16953" y="328"/>
                  </a:lnTo>
                  <a:lnTo>
                    <a:pt x="16868" y="254"/>
                  </a:lnTo>
                  <a:lnTo>
                    <a:pt x="16773" y="180"/>
                  </a:lnTo>
                  <a:lnTo>
                    <a:pt x="16678" y="127"/>
                  </a:lnTo>
                  <a:lnTo>
                    <a:pt x="16572" y="85"/>
                  </a:lnTo>
                  <a:lnTo>
                    <a:pt x="16477" y="43"/>
                  </a:lnTo>
                  <a:lnTo>
                    <a:pt x="16371" y="21"/>
                  </a:lnTo>
                  <a:lnTo>
                    <a:pt x="16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p:nvPr/>
          </p:nvSpPr>
          <p:spPr>
            <a:xfrm>
              <a:off x="3193175" y="4325075"/>
              <a:ext cx="961600" cy="432050"/>
            </a:xfrm>
            <a:custGeom>
              <a:avLst/>
              <a:gdLst/>
              <a:ahLst/>
              <a:cxnLst/>
              <a:rect l="l" t="t" r="r" b="b"/>
              <a:pathLst>
                <a:path w="38464" h="17282" extrusionOk="0">
                  <a:moveTo>
                    <a:pt x="2253" y="11465"/>
                  </a:moveTo>
                  <a:lnTo>
                    <a:pt x="7520" y="12332"/>
                  </a:lnTo>
                  <a:lnTo>
                    <a:pt x="7361" y="12649"/>
                  </a:lnTo>
                  <a:lnTo>
                    <a:pt x="7202" y="12977"/>
                  </a:lnTo>
                  <a:lnTo>
                    <a:pt x="7065" y="13305"/>
                  </a:lnTo>
                  <a:lnTo>
                    <a:pt x="6917" y="13643"/>
                  </a:lnTo>
                  <a:lnTo>
                    <a:pt x="6790" y="13982"/>
                  </a:lnTo>
                  <a:lnTo>
                    <a:pt x="6663" y="14331"/>
                  </a:lnTo>
                  <a:lnTo>
                    <a:pt x="6547" y="14669"/>
                  </a:lnTo>
                  <a:lnTo>
                    <a:pt x="6430" y="15018"/>
                  </a:lnTo>
                  <a:lnTo>
                    <a:pt x="2253" y="15018"/>
                  </a:lnTo>
                  <a:lnTo>
                    <a:pt x="2253" y="11465"/>
                  </a:lnTo>
                  <a:close/>
                  <a:moveTo>
                    <a:pt x="22854" y="5257"/>
                  </a:moveTo>
                  <a:lnTo>
                    <a:pt x="23023" y="5267"/>
                  </a:lnTo>
                  <a:lnTo>
                    <a:pt x="23203" y="5289"/>
                  </a:lnTo>
                  <a:lnTo>
                    <a:pt x="23372" y="5310"/>
                  </a:lnTo>
                  <a:lnTo>
                    <a:pt x="23531" y="5342"/>
                  </a:lnTo>
                  <a:lnTo>
                    <a:pt x="23700" y="5373"/>
                  </a:lnTo>
                  <a:lnTo>
                    <a:pt x="24028" y="5458"/>
                  </a:lnTo>
                  <a:lnTo>
                    <a:pt x="24335" y="5574"/>
                  </a:lnTo>
                  <a:lnTo>
                    <a:pt x="24641" y="5701"/>
                  </a:lnTo>
                  <a:lnTo>
                    <a:pt x="24937" y="5860"/>
                  </a:lnTo>
                  <a:lnTo>
                    <a:pt x="25212" y="6029"/>
                  </a:lnTo>
                  <a:lnTo>
                    <a:pt x="25477" y="6230"/>
                  </a:lnTo>
                  <a:lnTo>
                    <a:pt x="25731" y="6441"/>
                  </a:lnTo>
                  <a:lnTo>
                    <a:pt x="25974" y="6674"/>
                  </a:lnTo>
                  <a:lnTo>
                    <a:pt x="26185" y="6928"/>
                  </a:lnTo>
                  <a:lnTo>
                    <a:pt x="26386" y="7192"/>
                  </a:lnTo>
                  <a:lnTo>
                    <a:pt x="26566" y="7478"/>
                  </a:lnTo>
                  <a:lnTo>
                    <a:pt x="26651" y="7636"/>
                  </a:lnTo>
                  <a:lnTo>
                    <a:pt x="26735" y="7784"/>
                  </a:lnTo>
                  <a:lnTo>
                    <a:pt x="26809" y="7943"/>
                  </a:lnTo>
                  <a:lnTo>
                    <a:pt x="26873" y="8102"/>
                  </a:lnTo>
                  <a:lnTo>
                    <a:pt x="26936" y="8239"/>
                  </a:lnTo>
                  <a:lnTo>
                    <a:pt x="27021" y="8356"/>
                  </a:lnTo>
                  <a:lnTo>
                    <a:pt x="27116" y="8472"/>
                  </a:lnTo>
                  <a:lnTo>
                    <a:pt x="27222" y="8567"/>
                  </a:lnTo>
                  <a:lnTo>
                    <a:pt x="27349" y="8652"/>
                  </a:lnTo>
                  <a:lnTo>
                    <a:pt x="27476" y="8715"/>
                  </a:lnTo>
                  <a:lnTo>
                    <a:pt x="27613" y="8768"/>
                  </a:lnTo>
                  <a:lnTo>
                    <a:pt x="27761" y="8800"/>
                  </a:lnTo>
                  <a:lnTo>
                    <a:pt x="27909" y="8810"/>
                  </a:lnTo>
                  <a:lnTo>
                    <a:pt x="28057" y="8800"/>
                  </a:lnTo>
                  <a:lnTo>
                    <a:pt x="28205" y="8768"/>
                  </a:lnTo>
                  <a:lnTo>
                    <a:pt x="28343" y="8726"/>
                  </a:lnTo>
                  <a:lnTo>
                    <a:pt x="28480" y="8662"/>
                  </a:lnTo>
                  <a:lnTo>
                    <a:pt x="28597" y="8578"/>
                  </a:lnTo>
                  <a:lnTo>
                    <a:pt x="28713" y="8482"/>
                  </a:lnTo>
                  <a:lnTo>
                    <a:pt x="28808" y="8377"/>
                  </a:lnTo>
                  <a:lnTo>
                    <a:pt x="28967" y="8186"/>
                  </a:lnTo>
                  <a:lnTo>
                    <a:pt x="29125" y="8007"/>
                  </a:lnTo>
                  <a:lnTo>
                    <a:pt x="29295" y="7848"/>
                  </a:lnTo>
                  <a:lnTo>
                    <a:pt x="29474" y="7689"/>
                  </a:lnTo>
                  <a:lnTo>
                    <a:pt x="29665" y="7541"/>
                  </a:lnTo>
                  <a:lnTo>
                    <a:pt x="29855" y="7414"/>
                  </a:lnTo>
                  <a:lnTo>
                    <a:pt x="30056" y="7287"/>
                  </a:lnTo>
                  <a:lnTo>
                    <a:pt x="30257" y="7182"/>
                  </a:lnTo>
                  <a:lnTo>
                    <a:pt x="30468" y="7086"/>
                  </a:lnTo>
                  <a:lnTo>
                    <a:pt x="30690" y="7002"/>
                  </a:lnTo>
                  <a:lnTo>
                    <a:pt x="30913" y="6928"/>
                  </a:lnTo>
                  <a:lnTo>
                    <a:pt x="31135" y="6864"/>
                  </a:lnTo>
                  <a:lnTo>
                    <a:pt x="31367" y="6822"/>
                  </a:lnTo>
                  <a:lnTo>
                    <a:pt x="31600" y="6790"/>
                  </a:lnTo>
                  <a:lnTo>
                    <a:pt x="31843" y="6769"/>
                  </a:lnTo>
                  <a:lnTo>
                    <a:pt x="32076" y="6759"/>
                  </a:lnTo>
                  <a:lnTo>
                    <a:pt x="32287" y="6769"/>
                  </a:lnTo>
                  <a:lnTo>
                    <a:pt x="32499" y="6780"/>
                  </a:lnTo>
                  <a:lnTo>
                    <a:pt x="32710" y="6811"/>
                  </a:lnTo>
                  <a:lnTo>
                    <a:pt x="32911" y="6843"/>
                  </a:lnTo>
                  <a:lnTo>
                    <a:pt x="33112" y="6886"/>
                  </a:lnTo>
                  <a:lnTo>
                    <a:pt x="33303" y="6949"/>
                  </a:lnTo>
                  <a:lnTo>
                    <a:pt x="33493" y="7012"/>
                  </a:lnTo>
                  <a:lnTo>
                    <a:pt x="33683" y="7086"/>
                  </a:lnTo>
                  <a:lnTo>
                    <a:pt x="33863" y="7171"/>
                  </a:lnTo>
                  <a:lnTo>
                    <a:pt x="34043" y="7256"/>
                  </a:lnTo>
                  <a:lnTo>
                    <a:pt x="34223" y="7361"/>
                  </a:lnTo>
                  <a:lnTo>
                    <a:pt x="34392" y="7467"/>
                  </a:lnTo>
                  <a:lnTo>
                    <a:pt x="34551" y="7584"/>
                  </a:lnTo>
                  <a:lnTo>
                    <a:pt x="34709" y="7700"/>
                  </a:lnTo>
                  <a:lnTo>
                    <a:pt x="34857" y="7837"/>
                  </a:lnTo>
                  <a:lnTo>
                    <a:pt x="34995" y="7975"/>
                  </a:lnTo>
                  <a:lnTo>
                    <a:pt x="35132" y="8112"/>
                  </a:lnTo>
                  <a:lnTo>
                    <a:pt x="35270" y="8260"/>
                  </a:lnTo>
                  <a:lnTo>
                    <a:pt x="35386" y="8419"/>
                  </a:lnTo>
                  <a:lnTo>
                    <a:pt x="35502" y="8588"/>
                  </a:lnTo>
                  <a:lnTo>
                    <a:pt x="35608" y="8747"/>
                  </a:lnTo>
                  <a:lnTo>
                    <a:pt x="35714" y="8927"/>
                  </a:lnTo>
                  <a:lnTo>
                    <a:pt x="35798" y="9106"/>
                  </a:lnTo>
                  <a:lnTo>
                    <a:pt x="35883" y="9286"/>
                  </a:lnTo>
                  <a:lnTo>
                    <a:pt x="35957" y="9477"/>
                  </a:lnTo>
                  <a:lnTo>
                    <a:pt x="36021" y="9667"/>
                  </a:lnTo>
                  <a:lnTo>
                    <a:pt x="36084" y="9857"/>
                  </a:lnTo>
                  <a:lnTo>
                    <a:pt x="36126" y="10058"/>
                  </a:lnTo>
                  <a:lnTo>
                    <a:pt x="36158" y="10259"/>
                  </a:lnTo>
                  <a:lnTo>
                    <a:pt x="36190" y="10471"/>
                  </a:lnTo>
                  <a:lnTo>
                    <a:pt x="36200" y="10682"/>
                  </a:lnTo>
                  <a:lnTo>
                    <a:pt x="36211" y="10894"/>
                  </a:lnTo>
                  <a:lnTo>
                    <a:pt x="36200" y="11105"/>
                  </a:lnTo>
                  <a:lnTo>
                    <a:pt x="36190" y="11317"/>
                  </a:lnTo>
                  <a:lnTo>
                    <a:pt x="36158" y="11518"/>
                  </a:lnTo>
                  <a:lnTo>
                    <a:pt x="36126" y="11719"/>
                  </a:lnTo>
                  <a:lnTo>
                    <a:pt x="36084" y="11919"/>
                  </a:lnTo>
                  <a:lnTo>
                    <a:pt x="36021" y="12120"/>
                  </a:lnTo>
                  <a:lnTo>
                    <a:pt x="35957" y="12311"/>
                  </a:lnTo>
                  <a:lnTo>
                    <a:pt x="35883" y="12501"/>
                  </a:lnTo>
                  <a:lnTo>
                    <a:pt x="35798" y="12681"/>
                  </a:lnTo>
                  <a:lnTo>
                    <a:pt x="35714" y="12861"/>
                  </a:lnTo>
                  <a:lnTo>
                    <a:pt x="35608" y="13030"/>
                  </a:lnTo>
                  <a:lnTo>
                    <a:pt x="35502" y="13199"/>
                  </a:lnTo>
                  <a:lnTo>
                    <a:pt x="35386" y="13358"/>
                  </a:lnTo>
                  <a:lnTo>
                    <a:pt x="35270" y="13516"/>
                  </a:lnTo>
                  <a:lnTo>
                    <a:pt x="35132" y="13664"/>
                  </a:lnTo>
                  <a:lnTo>
                    <a:pt x="34995" y="13812"/>
                  </a:lnTo>
                  <a:lnTo>
                    <a:pt x="34857" y="13950"/>
                  </a:lnTo>
                  <a:lnTo>
                    <a:pt x="34709" y="14077"/>
                  </a:lnTo>
                  <a:lnTo>
                    <a:pt x="34551" y="14204"/>
                  </a:lnTo>
                  <a:lnTo>
                    <a:pt x="34392" y="14320"/>
                  </a:lnTo>
                  <a:lnTo>
                    <a:pt x="34223" y="14426"/>
                  </a:lnTo>
                  <a:lnTo>
                    <a:pt x="34043" y="14521"/>
                  </a:lnTo>
                  <a:lnTo>
                    <a:pt x="33863" y="14616"/>
                  </a:lnTo>
                  <a:lnTo>
                    <a:pt x="33683" y="14701"/>
                  </a:lnTo>
                  <a:lnTo>
                    <a:pt x="33493" y="14775"/>
                  </a:lnTo>
                  <a:lnTo>
                    <a:pt x="33303" y="14838"/>
                  </a:lnTo>
                  <a:lnTo>
                    <a:pt x="33112" y="14891"/>
                  </a:lnTo>
                  <a:lnTo>
                    <a:pt x="32911" y="14944"/>
                  </a:lnTo>
                  <a:lnTo>
                    <a:pt x="32710" y="14976"/>
                  </a:lnTo>
                  <a:lnTo>
                    <a:pt x="32499" y="14997"/>
                  </a:lnTo>
                  <a:lnTo>
                    <a:pt x="32287" y="15018"/>
                  </a:lnTo>
                  <a:lnTo>
                    <a:pt x="17915" y="15018"/>
                  </a:lnTo>
                  <a:lnTo>
                    <a:pt x="18021" y="14817"/>
                  </a:lnTo>
                  <a:lnTo>
                    <a:pt x="18137" y="14606"/>
                  </a:lnTo>
                  <a:lnTo>
                    <a:pt x="18264" y="14405"/>
                  </a:lnTo>
                  <a:lnTo>
                    <a:pt x="18391" y="14214"/>
                  </a:lnTo>
                  <a:lnTo>
                    <a:pt x="18529" y="14024"/>
                  </a:lnTo>
                  <a:lnTo>
                    <a:pt x="18677" y="13834"/>
                  </a:lnTo>
                  <a:lnTo>
                    <a:pt x="18825" y="13654"/>
                  </a:lnTo>
                  <a:lnTo>
                    <a:pt x="18973" y="13485"/>
                  </a:lnTo>
                  <a:lnTo>
                    <a:pt x="19131" y="13315"/>
                  </a:lnTo>
                  <a:lnTo>
                    <a:pt x="19301" y="13146"/>
                  </a:lnTo>
                  <a:lnTo>
                    <a:pt x="19470" y="12988"/>
                  </a:lnTo>
                  <a:lnTo>
                    <a:pt x="19650" y="12840"/>
                  </a:lnTo>
                  <a:lnTo>
                    <a:pt x="19829" y="12691"/>
                  </a:lnTo>
                  <a:lnTo>
                    <a:pt x="20009" y="12554"/>
                  </a:lnTo>
                  <a:lnTo>
                    <a:pt x="20200" y="12416"/>
                  </a:lnTo>
                  <a:lnTo>
                    <a:pt x="20401" y="12290"/>
                  </a:lnTo>
                  <a:lnTo>
                    <a:pt x="20601" y="12173"/>
                  </a:lnTo>
                  <a:lnTo>
                    <a:pt x="20802" y="12068"/>
                  </a:lnTo>
                  <a:lnTo>
                    <a:pt x="21014" y="11962"/>
                  </a:lnTo>
                  <a:lnTo>
                    <a:pt x="21225" y="11856"/>
                  </a:lnTo>
                  <a:lnTo>
                    <a:pt x="21437" y="11761"/>
                  </a:lnTo>
                  <a:lnTo>
                    <a:pt x="21659" y="11687"/>
                  </a:lnTo>
                  <a:lnTo>
                    <a:pt x="21881" y="11602"/>
                  </a:lnTo>
                  <a:lnTo>
                    <a:pt x="22103" y="11539"/>
                  </a:lnTo>
                  <a:lnTo>
                    <a:pt x="22336" y="11475"/>
                  </a:lnTo>
                  <a:lnTo>
                    <a:pt x="22558" y="11422"/>
                  </a:lnTo>
                  <a:lnTo>
                    <a:pt x="22801" y="11370"/>
                  </a:lnTo>
                  <a:lnTo>
                    <a:pt x="23034" y="11338"/>
                  </a:lnTo>
                  <a:lnTo>
                    <a:pt x="23266" y="11306"/>
                  </a:lnTo>
                  <a:lnTo>
                    <a:pt x="23510" y="11285"/>
                  </a:lnTo>
                  <a:lnTo>
                    <a:pt x="23753" y="11274"/>
                  </a:lnTo>
                  <a:lnTo>
                    <a:pt x="23996" y="11264"/>
                  </a:lnTo>
                  <a:lnTo>
                    <a:pt x="24684" y="11264"/>
                  </a:lnTo>
                  <a:lnTo>
                    <a:pt x="24789" y="11243"/>
                  </a:lnTo>
                  <a:lnTo>
                    <a:pt x="24906" y="11221"/>
                  </a:lnTo>
                  <a:lnTo>
                    <a:pt x="25001" y="11179"/>
                  </a:lnTo>
                  <a:lnTo>
                    <a:pt x="25107" y="11126"/>
                  </a:lnTo>
                  <a:lnTo>
                    <a:pt x="25202" y="11073"/>
                  </a:lnTo>
                  <a:lnTo>
                    <a:pt x="25286" y="11010"/>
                  </a:lnTo>
                  <a:lnTo>
                    <a:pt x="25360" y="10936"/>
                  </a:lnTo>
                  <a:lnTo>
                    <a:pt x="25434" y="10862"/>
                  </a:lnTo>
                  <a:lnTo>
                    <a:pt x="25498" y="10767"/>
                  </a:lnTo>
                  <a:lnTo>
                    <a:pt x="25561" y="10682"/>
                  </a:lnTo>
                  <a:lnTo>
                    <a:pt x="25604" y="10576"/>
                  </a:lnTo>
                  <a:lnTo>
                    <a:pt x="25646" y="10471"/>
                  </a:lnTo>
                  <a:lnTo>
                    <a:pt x="25667" y="10365"/>
                  </a:lnTo>
                  <a:lnTo>
                    <a:pt x="25688" y="10259"/>
                  </a:lnTo>
                  <a:lnTo>
                    <a:pt x="25688" y="10143"/>
                  </a:lnTo>
                  <a:lnTo>
                    <a:pt x="25688" y="10026"/>
                  </a:lnTo>
                  <a:lnTo>
                    <a:pt x="25667" y="9910"/>
                  </a:lnTo>
                  <a:lnTo>
                    <a:pt x="25646" y="9804"/>
                  </a:lnTo>
                  <a:lnTo>
                    <a:pt x="25604" y="9699"/>
                  </a:lnTo>
                  <a:lnTo>
                    <a:pt x="25561" y="9603"/>
                  </a:lnTo>
                  <a:lnTo>
                    <a:pt x="25498" y="9508"/>
                  </a:lnTo>
                  <a:lnTo>
                    <a:pt x="25434" y="9424"/>
                  </a:lnTo>
                  <a:lnTo>
                    <a:pt x="25360" y="9339"/>
                  </a:lnTo>
                  <a:lnTo>
                    <a:pt x="25286" y="9276"/>
                  </a:lnTo>
                  <a:lnTo>
                    <a:pt x="25202" y="9202"/>
                  </a:lnTo>
                  <a:lnTo>
                    <a:pt x="25107" y="9149"/>
                  </a:lnTo>
                  <a:lnTo>
                    <a:pt x="25001" y="9106"/>
                  </a:lnTo>
                  <a:lnTo>
                    <a:pt x="24906" y="9064"/>
                  </a:lnTo>
                  <a:lnTo>
                    <a:pt x="24789" y="9032"/>
                  </a:lnTo>
                  <a:lnTo>
                    <a:pt x="24684" y="9022"/>
                  </a:lnTo>
                  <a:lnTo>
                    <a:pt x="24567" y="9011"/>
                  </a:lnTo>
                  <a:lnTo>
                    <a:pt x="23996" y="9011"/>
                  </a:lnTo>
                  <a:lnTo>
                    <a:pt x="23637" y="9022"/>
                  </a:lnTo>
                  <a:lnTo>
                    <a:pt x="23277" y="9043"/>
                  </a:lnTo>
                  <a:lnTo>
                    <a:pt x="22928" y="9075"/>
                  </a:lnTo>
                  <a:lnTo>
                    <a:pt x="22579" y="9128"/>
                  </a:lnTo>
                  <a:lnTo>
                    <a:pt x="22230" y="9191"/>
                  </a:lnTo>
                  <a:lnTo>
                    <a:pt x="21892" y="9265"/>
                  </a:lnTo>
                  <a:lnTo>
                    <a:pt x="21553" y="9350"/>
                  </a:lnTo>
                  <a:lnTo>
                    <a:pt x="21215" y="9445"/>
                  </a:lnTo>
                  <a:lnTo>
                    <a:pt x="20887" y="9561"/>
                  </a:lnTo>
                  <a:lnTo>
                    <a:pt x="20570" y="9688"/>
                  </a:lnTo>
                  <a:lnTo>
                    <a:pt x="20252" y="9826"/>
                  </a:lnTo>
                  <a:lnTo>
                    <a:pt x="19935" y="9974"/>
                  </a:lnTo>
                  <a:lnTo>
                    <a:pt x="19639" y="10132"/>
                  </a:lnTo>
                  <a:lnTo>
                    <a:pt x="19343" y="10301"/>
                  </a:lnTo>
                  <a:lnTo>
                    <a:pt x="19047" y="10481"/>
                  </a:lnTo>
                  <a:lnTo>
                    <a:pt x="18761" y="10672"/>
                  </a:lnTo>
                  <a:lnTo>
                    <a:pt x="18486" y="10883"/>
                  </a:lnTo>
                  <a:lnTo>
                    <a:pt x="18222" y="11095"/>
                  </a:lnTo>
                  <a:lnTo>
                    <a:pt x="17958" y="11317"/>
                  </a:lnTo>
                  <a:lnTo>
                    <a:pt x="17714" y="11549"/>
                  </a:lnTo>
                  <a:lnTo>
                    <a:pt x="17471" y="11793"/>
                  </a:lnTo>
                  <a:lnTo>
                    <a:pt x="17238" y="12046"/>
                  </a:lnTo>
                  <a:lnTo>
                    <a:pt x="17016" y="12300"/>
                  </a:lnTo>
                  <a:lnTo>
                    <a:pt x="16794" y="12575"/>
                  </a:lnTo>
                  <a:lnTo>
                    <a:pt x="16593" y="12850"/>
                  </a:lnTo>
                  <a:lnTo>
                    <a:pt x="16403" y="13136"/>
                  </a:lnTo>
                  <a:lnTo>
                    <a:pt x="16213" y="13432"/>
                  </a:lnTo>
                  <a:lnTo>
                    <a:pt x="16043" y="13738"/>
                  </a:lnTo>
                  <a:lnTo>
                    <a:pt x="15885" y="14045"/>
                  </a:lnTo>
                  <a:lnTo>
                    <a:pt x="15737" y="14362"/>
                  </a:lnTo>
                  <a:lnTo>
                    <a:pt x="15599" y="14690"/>
                  </a:lnTo>
                  <a:lnTo>
                    <a:pt x="15472" y="15018"/>
                  </a:lnTo>
                  <a:lnTo>
                    <a:pt x="8810" y="15018"/>
                  </a:lnTo>
                  <a:lnTo>
                    <a:pt x="8926" y="14711"/>
                  </a:lnTo>
                  <a:lnTo>
                    <a:pt x="9042" y="14405"/>
                  </a:lnTo>
                  <a:lnTo>
                    <a:pt x="9169" y="14109"/>
                  </a:lnTo>
                  <a:lnTo>
                    <a:pt x="9307" y="13812"/>
                  </a:lnTo>
                  <a:lnTo>
                    <a:pt x="9444" y="13516"/>
                  </a:lnTo>
                  <a:lnTo>
                    <a:pt x="9592" y="13220"/>
                  </a:lnTo>
                  <a:lnTo>
                    <a:pt x="9740" y="12935"/>
                  </a:lnTo>
                  <a:lnTo>
                    <a:pt x="9899" y="12649"/>
                  </a:lnTo>
                  <a:lnTo>
                    <a:pt x="10058" y="12374"/>
                  </a:lnTo>
                  <a:lnTo>
                    <a:pt x="10227" y="12099"/>
                  </a:lnTo>
                  <a:lnTo>
                    <a:pt x="10407" y="11835"/>
                  </a:lnTo>
                  <a:lnTo>
                    <a:pt x="10586" y="11570"/>
                  </a:lnTo>
                  <a:lnTo>
                    <a:pt x="10777" y="11306"/>
                  </a:lnTo>
                  <a:lnTo>
                    <a:pt x="10967" y="11052"/>
                  </a:lnTo>
                  <a:lnTo>
                    <a:pt x="11158" y="10798"/>
                  </a:lnTo>
                  <a:lnTo>
                    <a:pt x="11358" y="10545"/>
                  </a:lnTo>
                  <a:lnTo>
                    <a:pt x="13125" y="12311"/>
                  </a:lnTo>
                  <a:lnTo>
                    <a:pt x="13209" y="12385"/>
                  </a:lnTo>
                  <a:lnTo>
                    <a:pt x="13304" y="12459"/>
                  </a:lnTo>
                  <a:lnTo>
                    <a:pt x="13400" y="12512"/>
                  </a:lnTo>
                  <a:lnTo>
                    <a:pt x="13495" y="12554"/>
                  </a:lnTo>
                  <a:lnTo>
                    <a:pt x="13600" y="12596"/>
                  </a:lnTo>
                  <a:lnTo>
                    <a:pt x="13706" y="12617"/>
                  </a:lnTo>
                  <a:lnTo>
                    <a:pt x="13812" y="12639"/>
                  </a:lnTo>
                  <a:lnTo>
                    <a:pt x="14034" y="12639"/>
                  </a:lnTo>
                  <a:lnTo>
                    <a:pt x="14140" y="12617"/>
                  </a:lnTo>
                  <a:lnTo>
                    <a:pt x="14246" y="12596"/>
                  </a:lnTo>
                  <a:lnTo>
                    <a:pt x="14341" y="12554"/>
                  </a:lnTo>
                  <a:lnTo>
                    <a:pt x="14446" y="12512"/>
                  </a:lnTo>
                  <a:lnTo>
                    <a:pt x="14542" y="12459"/>
                  </a:lnTo>
                  <a:lnTo>
                    <a:pt x="14637" y="12385"/>
                  </a:lnTo>
                  <a:lnTo>
                    <a:pt x="14721" y="12311"/>
                  </a:lnTo>
                  <a:lnTo>
                    <a:pt x="14795" y="12226"/>
                  </a:lnTo>
                  <a:lnTo>
                    <a:pt x="14859" y="12131"/>
                  </a:lnTo>
                  <a:lnTo>
                    <a:pt x="14922" y="12036"/>
                  </a:lnTo>
                  <a:lnTo>
                    <a:pt x="14965" y="11941"/>
                  </a:lnTo>
                  <a:lnTo>
                    <a:pt x="14996" y="11835"/>
                  </a:lnTo>
                  <a:lnTo>
                    <a:pt x="15028" y="11729"/>
                  </a:lnTo>
                  <a:lnTo>
                    <a:pt x="15039" y="11623"/>
                  </a:lnTo>
                  <a:lnTo>
                    <a:pt x="15049" y="11518"/>
                  </a:lnTo>
                  <a:lnTo>
                    <a:pt x="15039" y="11401"/>
                  </a:lnTo>
                  <a:lnTo>
                    <a:pt x="15028" y="11295"/>
                  </a:lnTo>
                  <a:lnTo>
                    <a:pt x="14996" y="11190"/>
                  </a:lnTo>
                  <a:lnTo>
                    <a:pt x="14965" y="11095"/>
                  </a:lnTo>
                  <a:lnTo>
                    <a:pt x="14922" y="10989"/>
                  </a:lnTo>
                  <a:lnTo>
                    <a:pt x="14859" y="10894"/>
                  </a:lnTo>
                  <a:lnTo>
                    <a:pt x="14795" y="10798"/>
                  </a:lnTo>
                  <a:lnTo>
                    <a:pt x="14721" y="10714"/>
                  </a:lnTo>
                  <a:lnTo>
                    <a:pt x="12934" y="8937"/>
                  </a:lnTo>
                  <a:lnTo>
                    <a:pt x="13188" y="8726"/>
                  </a:lnTo>
                  <a:lnTo>
                    <a:pt x="13431" y="8514"/>
                  </a:lnTo>
                  <a:lnTo>
                    <a:pt x="13696" y="8313"/>
                  </a:lnTo>
                  <a:lnTo>
                    <a:pt x="13960" y="8112"/>
                  </a:lnTo>
                  <a:lnTo>
                    <a:pt x="14224" y="7922"/>
                  </a:lnTo>
                  <a:lnTo>
                    <a:pt x="14489" y="7742"/>
                  </a:lnTo>
                  <a:lnTo>
                    <a:pt x="14764" y="7562"/>
                  </a:lnTo>
                  <a:lnTo>
                    <a:pt x="15049" y="7383"/>
                  </a:lnTo>
                  <a:lnTo>
                    <a:pt x="15324" y="7224"/>
                  </a:lnTo>
                  <a:lnTo>
                    <a:pt x="15610" y="7055"/>
                  </a:lnTo>
                  <a:lnTo>
                    <a:pt x="15906" y="6907"/>
                  </a:lnTo>
                  <a:lnTo>
                    <a:pt x="16191" y="6759"/>
                  </a:lnTo>
                  <a:lnTo>
                    <a:pt x="16498" y="6611"/>
                  </a:lnTo>
                  <a:lnTo>
                    <a:pt x="16794" y="6484"/>
                  </a:lnTo>
                  <a:lnTo>
                    <a:pt x="17101" y="6357"/>
                  </a:lnTo>
                  <a:lnTo>
                    <a:pt x="17408" y="6230"/>
                  </a:lnTo>
                  <a:lnTo>
                    <a:pt x="17714" y="6114"/>
                  </a:lnTo>
                  <a:lnTo>
                    <a:pt x="18032" y="6008"/>
                  </a:lnTo>
                  <a:lnTo>
                    <a:pt x="18349" y="5902"/>
                  </a:lnTo>
                  <a:lnTo>
                    <a:pt x="18666" y="5807"/>
                  </a:lnTo>
                  <a:lnTo>
                    <a:pt x="18983" y="5722"/>
                  </a:lnTo>
                  <a:lnTo>
                    <a:pt x="19311" y="5648"/>
                  </a:lnTo>
                  <a:lnTo>
                    <a:pt x="19639" y="5574"/>
                  </a:lnTo>
                  <a:lnTo>
                    <a:pt x="19967" y="5511"/>
                  </a:lnTo>
                  <a:lnTo>
                    <a:pt x="20305" y="5447"/>
                  </a:lnTo>
                  <a:lnTo>
                    <a:pt x="20633" y="5394"/>
                  </a:lnTo>
                  <a:lnTo>
                    <a:pt x="20972" y="5352"/>
                  </a:lnTo>
                  <a:lnTo>
                    <a:pt x="21310" y="5320"/>
                  </a:lnTo>
                  <a:lnTo>
                    <a:pt x="21648" y="5289"/>
                  </a:lnTo>
                  <a:lnTo>
                    <a:pt x="21997" y="5278"/>
                  </a:lnTo>
                  <a:lnTo>
                    <a:pt x="22336" y="5257"/>
                  </a:lnTo>
                  <a:close/>
                  <a:moveTo>
                    <a:pt x="14711" y="1"/>
                  </a:moveTo>
                  <a:lnTo>
                    <a:pt x="14605" y="22"/>
                  </a:lnTo>
                  <a:lnTo>
                    <a:pt x="14499" y="43"/>
                  </a:lnTo>
                  <a:lnTo>
                    <a:pt x="14394" y="75"/>
                  </a:lnTo>
                  <a:lnTo>
                    <a:pt x="14298" y="117"/>
                  </a:lnTo>
                  <a:lnTo>
                    <a:pt x="14203" y="170"/>
                  </a:lnTo>
                  <a:lnTo>
                    <a:pt x="14119" y="234"/>
                  </a:lnTo>
                  <a:lnTo>
                    <a:pt x="14034" y="308"/>
                  </a:lnTo>
                  <a:lnTo>
                    <a:pt x="13949" y="382"/>
                  </a:lnTo>
                  <a:lnTo>
                    <a:pt x="13886" y="466"/>
                  </a:lnTo>
                  <a:lnTo>
                    <a:pt x="13823" y="561"/>
                  </a:lnTo>
                  <a:lnTo>
                    <a:pt x="13770" y="667"/>
                  </a:lnTo>
                  <a:lnTo>
                    <a:pt x="13368" y="1577"/>
                  </a:lnTo>
                  <a:lnTo>
                    <a:pt x="12458" y="1175"/>
                  </a:lnTo>
                  <a:lnTo>
                    <a:pt x="12342" y="1132"/>
                  </a:lnTo>
                  <a:lnTo>
                    <a:pt x="12236" y="1101"/>
                  </a:lnTo>
                  <a:lnTo>
                    <a:pt x="12130" y="1080"/>
                  </a:lnTo>
                  <a:lnTo>
                    <a:pt x="11908" y="1080"/>
                  </a:lnTo>
                  <a:lnTo>
                    <a:pt x="11803" y="1090"/>
                  </a:lnTo>
                  <a:lnTo>
                    <a:pt x="11697" y="1122"/>
                  </a:lnTo>
                  <a:lnTo>
                    <a:pt x="11591" y="1154"/>
                  </a:lnTo>
                  <a:lnTo>
                    <a:pt x="11496" y="1196"/>
                  </a:lnTo>
                  <a:lnTo>
                    <a:pt x="11401" y="1249"/>
                  </a:lnTo>
                  <a:lnTo>
                    <a:pt x="11306" y="1312"/>
                  </a:lnTo>
                  <a:lnTo>
                    <a:pt x="11221" y="1376"/>
                  </a:lnTo>
                  <a:lnTo>
                    <a:pt x="11147" y="1460"/>
                  </a:lnTo>
                  <a:lnTo>
                    <a:pt x="11083" y="1545"/>
                  </a:lnTo>
                  <a:lnTo>
                    <a:pt x="11020" y="1640"/>
                  </a:lnTo>
                  <a:lnTo>
                    <a:pt x="10967" y="1746"/>
                  </a:lnTo>
                  <a:lnTo>
                    <a:pt x="10925" y="1852"/>
                  </a:lnTo>
                  <a:lnTo>
                    <a:pt x="10893" y="1957"/>
                  </a:lnTo>
                  <a:lnTo>
                    <a:pt x="10872" y="2074"/>
                  </a:lnTo>
                  <a:lnTo>
                    <a:pt x="10872" y="2179"/>
                  </a:lnTo>
                  <a:lnTo>
                    <a:pt x="10872" y="2296"/>
                  </a:lnTo>
                  <a:lnTo>
                    <a:pt x="10883" y="2402"/>
                  </a:lnTo>
                  <a:lnTo>
                    <a:pt x="10914" y="2507"/>
                  </a:lnTo>
                  <a:lnTo>
                    <a:pt x="10946" y="2602"/>
                  </a:lnTo>
                  <a:lnTo>
                    <a:pt x="10988" y="2708"/>
                  </a:lnTo>
                  <a:lnTo>
                    <a:pt x="11041" y="2803"/>
                  </a:lnTo>
                  <a:lnTo>
                    <a:pt x="11105" y="2888"/>
                  </a:lnTo>
                  <a:lnTo>
                    <a:pt x="11179" y="2973"/>
                  </a:lnTo>
                  <a:lnTo>
                    <a:pt x="11253" y="3047"/>
                  </a:lnTo>
                  <a:lnTo>
                    <a:pt x="11337" y="3121"/>
                  </a:lnTo>
                  <a:lnTo>
                    <a:pt x="11432" y="3184"/>
                  </a:lnTo>
                  <a:lnTo>
                    <a:pt x="11538" y="3237"/>
                  </a:lnTo>
                  <a:lnTo>
                    <a:pt x="13156" y="3956"/>
                  </a:lnTo>
                  <a:lnTo>
                    <a:pt x="14002" y="5384"/>
                  </a:lnTo>
                  <a:lnTo>
                    <a:pt x="13653" y="5595"/>
                  </a:lnTo>
                  <a:lnTo>
                    <a:pt x="13304" y="5817"/>
                  </a:lnTo>
                  <a:lnTo>
                    <a:pt x="12955" y="6050"/>
                  </a:lnTo>
                  <a:lnTo>
                    <a:pt x="12628" y="6293"/>
                  </a:lnTo>
                  <a:lnTo>
                    <a:pt x="12289" y="6547"/>
                  </a:lnTo>
                  <a:lnTo>
                    <a:pt x="11972" y="6801"/>
                  </a:lnTo>
                  <a:lnTo>
                    <a:pt x="11655" y="7065"/>
                  </a:lnTo>
                  <a:lnTo>
                    <a:pt x="11337" y="7340"/>
                  </a:lnTo>
                  <a:lnTo>
                    <a:pt x="9793" y="5786"/>
                  </a:lnTo>
                  <a:lnTo>
                    <a:pt x="9793" y="4136"/>
                  </a:lnTo>
                  <a:lnTo>
                    <a:pt x="9783" y="4020"/>
                  </a:lnTo>
                  <a:lnTo>
                    <a:pt x="9772" y="3903"/>
                  </a:lnTo>
                  <a:lnTo>
                    <a:pt x="9740" y="3797"/>
                  </a:lnTo>
                  <a:lnTo>
                    <a:pt x="9698" y="3692"/>
                  </a:lnTo>
                  <a:lnTo>
                    <a:pt x="9656" y="3597"/>
                  </a:lnTo>
                  <a:lnTo>
                    <a:pt x="9592" y="3501"/>
                  </a:lnTo>
                  <a:lnTo>
                    <a:pt x="9529" y="3417"/>
                  </a:lnTo>
                  <a:lnTo>
                    <a:pt x="9455" y="3332"/>
                  </a:lnTo>
                  <a:lnTo>
                    <a:pt x="9381" y="3258"/>
                  </a:lnTo>
                  <a:lnTo>
                    <a:pt x="9296" y="3195"/>
                  </a:lnTo>
                  <a:lnTo>
                    <a:pt x="9201" y="3142"/>
                  </a:lnTo>
                  <a:lnTo>
                    <a:pt x="9106" y="3089"/>
                  </a:lnTo>
                  <a:lnTo>
                    <a:pt x="9000" y="3057"/>
                  </a:lnTo>
                  <a:lnTo>
                    <a:pt x="8894" y="3025"/>
                  </a:lnTo>
                  <a:lnTo>
                    <a:pt x="8778" y="3015"/>
                  </a:lnTo>
                  <a:lnTo>
                    <a:pt x="8662" y="3004"/>
                  </a:lnTo>
                  <a:lnTo>
                    <a:pt x="8545" y="3015"/>
                  </a:lnTo>
                  <a:lnTo>
                    <a:pt x="8440" y="3025"/>
                  </a:lnTo>
                  <a:lnTo>
                    <a:pt x="8323" y="3057"/>
                  </a:lnTo>
                  <a:lnTo>
                    <a:pt x="8228" y="3089"/>
                  </a:lnTo>
                  <a:lnTo>
                    <a:pt x="8122" y="3142"/>
                  </a:lnTo>
                  <a:lnTo>
                    <a:pt x="8038" y="3195"/>
                  </a:lnTo>
                  <a:lnTo>
                    <a:pt x="7943" y="3258"/>
                  </a:lnTo>
                  <a:lnTo>
                    <a:pt x="7869" y="3332"/>
                  </a:lnTo>
                  <a:lnTo>
                    <a:pt x="7795" y="3417"/>
                  </a:lnTo>
                  <a:lnTo>
                    <a:pt x="7731" y="3501"/>
                  </a:lnTo>
                  <a:lnTo>
                    <a:pt x="7668" y="3597"/>
                  </a:lnTo>
                  <a:lnTo>
                    <a:pt x="7625" y="3692"/>
                  </a:lnTo>
                  <a:lnTo>
                    <a:pt x="7583" y="3797"/>
                  </a:lnTo>
                  <a:lnTo>
                    <a:pt x="7562" y="3903"/>
                  </a:lnTo>
                  <a:lnTo>
                    <a:pt x="7541" y="4020"/>
                  </a:lnTo>
                  <a:lnTo>
                    <a:pt x="7541" y="4136"/>
                  </a:lnTo>
                  <a:lnTo>
                    <a:pt x="7541" y="5130"/>
                  </a:lnTo>
                  <a:lnTo>
                    <a:pt x="6420" y="5130"/>
                  </a:lnTo>
                  <a:lnTo>
                    <a:pt x="6314" y="5151"/>
                  </a:lnTo>
                  <a:lnTo>
                    <a:pt x="6208" y="5183"/>
                  </a:lnTo>
                  <a:lnTo>
                    <a:pt x="6102" y="5215"/>
                  </a:lnTo>
                  <a:lnTo>
                    <a:pt x="5997" y="5267"/>
                  </a:lnTo>
                  <a:lnTo>
                    <a:pt x="5912" y="5320"/>
                  </a:lnTo>
                  <a:lnTo>
                    <a:pt x="5817" y="5384"/>
                  </a:lnTo>
                  <a:lnTo>
                    <a:pt x="5743" y="5458"/>
                  </a:lnTo>
                  <a:lnTo>
                    <a:pt x="5669" y="5542"/>
                  </a:lnTo>
                  <a:lnTo>
                    <a:pt x="5605" y="5627"/>
                  </a:lnTo>
                  <a:lnTo>
                    <a:pt x="5553" y="5722"/>
                  </a:lnTo>
                  <a:lnTo>
                    <a:pt x="5500" y="5817"/>
                  </a:lnTo>
                  <a:lnTo>
                    <a:pt x="5457" y="5923"/>
                  </a:lnTo>
                  <a:lnTo>
                    <a:pt x="5436" y="6029"/>
                  </a:lnTo>
                  <a:lnTo>
                    <a:pt x="5415" y="6145"/>
                  </a:lnTo>
                  <a:lnTo>
                    <a:pt x="5415" y="6251"/>
                  </a:lnTo>
                  <a:lnTo>
                    <a:pt x="5415" y="6367"/>
                  </a:lnTo>
                  <a:lnTo>
                    <a:pt x="5436" y="6484"/>
                  </a:lnTo>
                  <a:lnTo>
                    <a:pt x="5457" y="6589"/>
                  </a:lnTo>
                  <a:lnTo>
                    <a:pt x="5500" y="6695"/>
                  </a:lnTo>
                  <a:lnTo>
                    <a:pt x="5553" y="6790"/>
                  </a:lnTo>
                  <a:lnTo>
                    <a:pt x="5605" y="6886"/>
                  </a:lnTo>
                  <a:lnTo>
                    <a:pt x="5669" y="6970"/>
                  </a:lnTo>
                  <a:lnTo>
                    <a:pt x="5743" y="7055"/>
                  </a:lnTo>
                  <a:lnTo>
                    <a:pt x="5817" y="7129"/>
                  </a:lnTo>
                  <a:lnTo>
                    <a:pt x="5912" y="7192"/>
                  </a:lnTo>
                  <a:lnTo>
                    <a:pt x="5997" y="7245"/>
                  </a:lnTo>
                  <a:lnTo>
                    <a:pt x="6102" y="7298"/>
                  </a:lnTo>
                  <a:lnTo>
                    <a:pt x="6208" y="7330"/>
                  </a:lnTo>
                  <a:lnTo>
                    <a:pt x="6314" y="7361"/>
                  </a:lnTo>
                  <a:lnTo>
                    <a:pt x="6420" y="7372"/>
                  </a:lnTo>
                  <a:lnTo>
                    <a:pt x="6536" y="7383"/>
                  </a:lnTo>
                  <a:lnTo>
                    <a:pt x="8196" y="7383"/>
                  </a:lnTo>
                  <a:lnTo>
                    <a:pt x="9762" y="8948"/>
                  </a:lnTo>
                  <a:lnTo>
                    <a:pt x="9497" y="9265"/>
                  </a:lnTo>
                  <a:lnTo>
                    <a:pt x="9243" y="9582"/>
                  </a:lnTo>
                  <a:lnTo>
                    <a:pt x="9000" y="9910"/>
                  </a:lnTo>
                  <a:lnTo>
                    <a:pt x="8757" y="10249"/>
                  </a:lnTo>
                  <a:lnTo>
                    <a:pt x="1312" y="9032"/>
                  </a:lnTo>
                  <a:lnTo>
                    <a:pt x="1185" y="9011"/>
                  </a:lnTo>
                  <a:lnTo>
                    <a:pt x="1068" y="9011"/>
                  </a:lnTo>
                  <a:lnTo>
                    <a:pt x="942" y="9032"/>
                  </a:lnTo>
                  <a:lnTo>
                    <a:pt x="825" y="9053"/>
                  </a:lnTo>
                  <a:lnTo>
                    <a:pt x="709" y="9096"/>
                  </a:lnTo>
                  <a:lnTo>
                    <a:pt x="603" y="9149"/>
                  </a:lnTo>
                  <a:lnTo>
                    <a:pt x="497" y="9212"/>
                  </a:lnTo>
                  <a:lnTo>
                    <a:pt x="402" y="9286"/>
                  </a:lnTo>
                  <a:lnTo>
                    <a:pt x="307" y="9371"/>
                  </a:lnTo>
                  <a:lnTo>
                    <a:pt x="233" y="9455"/>
                  </a:lnTo>
                  <a:lnTo>
                    <a:pt x="159" y="9561"/>
                  </a:lnTo>
                  <a:lnTo>
                    <a:pt x="106" y="9667"/>
                  </a:lnTo>
                  <a:lnTo>
                    <a:pt x="64" y="9783"/>
                  </a:lnTo>
                  <a:lnTo>
                    <a:pt x="32" y="9900"/>
                  </a:lnTo>
                  <a:lnTo>
                    <a:pt x="11" y="10016"/>
                  </a:lnTo>
                  <a:lnTo>
                    <a:pt x="0" y="10143"/>
                  </a:lnTo>
                  <a:lnTo>
                    <a:pt x="0" y="16150"/>
                  </a:lnTo>
                  <a:lnTo>
                    <a:pt x="11" y="16266"/>
                  </a:lnTo>
                  <a:lnTo>
                    <a:pt x="22" y="16372"/>
                  </a:lnTo>
                  <a:lnTo>
                    <a:pt x="53" y="16477"/>
                  </a:lnTo>
                  <a:lnTo>
                    <a:pt x="85" y="16583"/>
                  </a:lnTo>
                  <a:lnTo>
                    <a:pt x="138" y="16678"/>
                  </a:lnTo>
                  <a:lnTo>
                    <a:pt x="191" y="16774"/>
                  </a:lnTo>
                  <a:lnTo>
                    <a:pt x="254" y="16869"/>
                  </a:lnTo>
                  <a:lnTo>
                    <a:pt x="328" y="16943"/>
                  </a:lnTo>
                  <a:lnTo>
                    <a:pt x="413" y="17017"/>
                  </a:lnTo>
                  <a:lnTo>
                    <a:pt x="508" y="17091"/>
                  </a:lnTo>
                  <a:lnTo>
                    <a:pt x="603" y="17144"/>
                  </a:lnTo>
                  <a:lnTo>
                    <a:pt x="698" y="17186"/>
                  </a:lnTo>
                  <a:lnTo>
                    <a:pt x="804" y="17228"/>
                  </a:lnTo>
                  <a:lnTo>
                    <a:pt x="910" y="17260"/>
                  </a:lnTo>
                  <a:lnTo>
                    <a:pt x="1016" y="17271"/>
                  </a:lnTo>
                  <a:lnTo>
                    <a:pt x="1132" y="17281"/>
                  </a:lnTo>
                  <a:lnTo>
                    <a:pt x="32076" y="17281"/>
                  </a:lnTo>
                  <a:lnTo>
                    <a:pt x="32404" y="17271"/>
                  </a:lnTo>
                  <a:lnTo>
                    <a:pt x="32732" y="17239"/>
                  </a:lnTo>
                  <a:lnTo>
                    <a:pt x="33049" y="17207"/>
                  </a:lnTo>
                  <a:lnTo>
                    <a:pt x="33366" y="17144"/>
                  </a:lnTo>
                  <a:lnTo>
                    <a:pt x="33673" y="17080"/>
                  </a:lnTo>
                  <a:lnTo>
                    <a:pt x="33979" y="16985"/>
                  </a:lnTo>
                  <a:lnTo>
                    <a:pt x="34276" y="16890"/>
                  </a:lnTo>
                  <a:lnTo>
                    <a:pt x="34561" y="16774"/>
                  </a:lnTo>
                  <a:lnTo>
                    <a:pt x="34847" y="16647"/>
                  </a:lnTo>
                  <a:lnTo>
                    <a:pt x="35122" y="16509"/>
                  </a:lnTo>
                  <a:lnTo>
                    <a:pt x="35386" y="16351"/>
                  </a:lnTo>
                  <a:lnTo>
                    <a:pt x="35650" y="16181"/>
                  </a:lnTo>
                  <a:lnTo>
                    <a:pt x="35894" y="16002"/>
                  </a:lnTo>
                  <a:lnTo>
                    <a:pt x="36137" y="15822"/>
                  </a:lnTo>
                  <a:lnTo>
                    <a:pt x="36370" y="15621"/>
                  </a:lnTo>
                  <a:lnTo>
                    <a:pt x="36592" y="15409"/>
                  </a:lnTo>
                  <a:lnTo>
                    <a:pt x="36803" y="15187"/>
                  </a:lnTo>
                  <a:lnTo>
                    <a:pt x="37004" y="14955"/>
                  </a:lnTo>
                  <a:lnTo>
                    <a:pt x="37194" y="14711"/>
                  </a:lnTo>
                  <a:lnTo>
                    <a:pt x="37374" y="14458"/>
                  </a:lnTo>
                  <a:lnTo>
                    <a:pt x="37533" y="14204"/>
                  </a:lnTo>
                  <a:lnTo>
                    <a:pt x="37691" y="13929"/>
                  </a:lnTo>
                  <a:lnTo>
                    <a:pt x="37829" y="13654"/>
                  </a:lnTo>
                  <a:lnTo>
                    <a:pt x="37956" y="13379"/>
                  </a:lnTo>
                  <a:lnTo>
                    <a:pt x="38072" y="13083"/>
                  </a:lnTo>
                  <a:lnTo>
                    <a:pt x="38178" y="12787"/>
                  </a:lnTo>
                  <a:lnTo>
                    <a:pt x="38263" y="12491"/>
                  </a:lnTo>
                  <a:lnTo>
                    <a:pt x="38337" y="12173"/>
                  </a:lnTo>
                  <a:lnTo>
                    <a:pt x="38389" y="11867"/>
                  </a:lnTo>
                  <a:lnTo>
                    <a:pt x="38432" y="11539"/>
                  </a:lnTo>
                  <a:lnTo>
                    <a:pt x="38453" y="11221"/>
                  </a:lnTo>
                  <a:lnTo>
                    <a:pt x="38463" y="10894"/>
                  </a:lnTo>
                  <a:lnTo>
                    <a:pt x="38453" y="10598"/>
                  </a:lnTo>
                  <a:lnTo>
                    <a:pt x="38442" y="10312"/>
                  </a:lnTo>
                  <a:lnTo>
                    <a:pt x="38400" y="10026"/>
                  </a:lnTo>
                  <a:lnTo>
                    <a:pt x="38358" y="9741"/>
                  </a:lnTo>
                  <a:lnTo>
                    <a:pt x="38305" y="9466"/>
                  </a:lnTo>
                  <a:lnTo>
                    <a:pt x="38231" y="9191"/>
                  </a:lnTo>
                  <a:lnTo>
                    <a:pt x="38157" y="8927"/>
                  </a:lnTo>
                  <a:lnTo>
                    <a:pt x="38062" y="8662"/>
                  </a:lnTo>
                  <a:lnTo>
                    <a:pt x="37956" y="8408"/>
                  </a:lnTo>
                  <a:lnTo>
                    <a:pt x="37850" y="8155"/>
                  </a:lnTo>
                  <a:lnTo>
                    <a:pt x="37723" y="7901"/>
                  </a:lnTo>
                  <a:lnTo>
                    <a:pt x="37586" y="7668"/>
                  </a:lnTo>
                  <a:lnTo>
                    <a:pt x="37438" y="7435"/>
                  </a:lnTo>
                  <a:lnTo>
                    <a:pt x="37290" y="7203"/>
                  </a:lnTo>
                  <a:lnTo>
                    <a:pt x="37131" y="6991"/>
                  </a:lnTo>
                  <a:lnTo>
                    <a:pt x="36951" y="6769"/>
                  </a:lnTo>
                  <a:lnTo>
                    <a:pt x="36771" y="6568"/>
                  </a:lnTo>
                  <a:lnTo>
                    <a:pt x="36581" y="6378"/>
                  </a:lnTo>
                  <a:lnTo>
                    <a:pt x="36391" y="6188"/>
                  </a:lnTo>
                  <a:lnTo>
                    <a:pt x="36179" y="6008"/>
                  </a:lnTo>
                  <a:lnTo>
                    <a:pt x="35968" y="5828"/>
                  </a:lnTo>
                  <a:lnTo>
                    <a:pt x="35746" y="5669"/>
                  </a:lnTo>
                  <a:lnTo>
                    <a:pt x="35523" y="5521"/>
                  </a:lnTo>
                  <a:lnTo>
                    <a:pt x="35291" y="5373"/>
                  </a:lnTo>
                  <a:lnTo>
                    <a:pt x="35048" y="5236"/>
                  </a:lnTo>
                  <a:lnTo>
                    <a:pt x="34794" y="5119"/>
                  </a:lnTo>
                  <a:lnTo>
                    <a:pt x="34551" y="5003"/>
                  </a:lnTo>
                  <a:lnTo>
                    <a:pt x="34286" y="4908"/>
                  </a:lnTo>
                  <a:lnTo>
                    <a:pt x="34022" y="4813"/>
                  </a:lnTo>
                  <a:lnTo>
                    <a:pt x="33757" y="4728"/>
                  </a:lnTo>
                  <a:lnTo>
                    <a:pt x="33482" y="4665"/>
                  </a:lnTo>
                  <a:lnTo>
                    <a:pt x="33207" y="4612"/>
                  </a:lnTo>
                  <a:lnTo>
                    <a:pt x="33207" y="2624"/>
                  </a:lnTo>
                  <a:lnTo>
                    <a:pt x="33197" y="2518"/>
                  </a:lnTo>
                  <a:lnTo>
                    <a:pt x="33186" y="2402"/>
                  </a:lnTo>
                  <a:lnTo>
                    <a:pt x="33155" y="2296"/>
                  </a:lnTo>
                  <a:lnTo>
                    <a:pt x="33112" y="2190"/>
                  </a:lnTo>
                  <a:lnTo>
                    <a:pt x="33070" y="2095"/>
                  </a:lnTo>
                  <a:lnTo>
                    <a:pt x="33017" y="2000"/>
                  </a:lnTo>
                  <a:lnTo>
                    <a:pt x="32943" y="1915"/>
                  </a:lnTo>
                  <a:lnTo>
                    <a:pt x="32880" y="1830"/>
                  </a:lnTo>
                  <a:lnTo>
                    <a:pt x="32795" y="1756"/>
                  </a:lnTo>
                  <a:lnTo>
                    <a:pt x="32710" y="1693"/>
                  </a:lnTo>
                  <a:lnTo>
                    <a:pt x="32615" y="1640"/>
                  </a:lnTo>
                  <a:lnTo>
                    <a:pt x="32520" y="1587"/>
                  </a:lnTo>
                  <a:lnTo>
                    <a:pt x="32414" y="1555"/>
                  </a:lnTo>
                  <a:lnTo>
                    <a:pt x="32309" y="1524"/>
                  </a:lnTo>
                  <a:lnTo>
                    <a:pt x="32192" y="1503"/>
                  </a:lnTo>
                  <a:lnTo>
                    <a:pt x="31960" y="1503"/>
                  </a:lnTo>
                  <a:lnTo>
                    <a:pt x="31854" y="1524"/>
                  </a:lnTo>
                  <a:lnTo>
                    <a:pt x="31748" y="1555"/>
                  </a:lnTo>
                  <a:lnTo>
                    <a:pt x="31642" y="1587"/>
                  </a:lnTo>
                  <a:lnTo>
                    <a:pt x="31537" y="1640"/>
                  </a:lnTo>
                  <a:lnTo>
                    <a:pt x="31452" y="1693"/>
                  </a:lnTo>
                  <a:lnTo>
                    <a:pt x="31357" y="1756"/>
                  </a:lnTo>
                  <a:lnTo>
                    <a:pt x="31283" y="1830"/>
                  </a:lnTo>
                  <a:lnTo>
                    <a:pt x="31209" y="1915"/>
                  </a:lnTo>
                  <a:lnTo>
                    <a:pt x="31145" y="2000"/>
                  </a:lnTo>
                  <a:lnTo>
                    <a:pt x="31092" y="2095"/>
                  </a:lnTo>
                  <a:lnTo>
                    <a:pt x="31039" y="2190"/>
                  </a:lnTo>
                  <a:lnTo>
                    <a:pt x="31008" y="2296"/>
                  </a:lnTo>
                  <a:lnTo>
                    <a:pt x="30976" y="2402"/>
                  </a:lnTo>
                  <a:lnTo>
                    <a:pt x="30955" y="2518"/>
                  </a:lnTo>
                  <a:lnTo>
                    <a:pt x="30955" y="2624"/>
                  </a:lnTo>
                  <a:lnTo>
                    <a:pt x="30955" y="4612"/>
                  </a:lnTo>
                  <a:lnTo>
                    <a:pt x="30574" y="4686"/>
                  </a:lnTo>
                  <a:lnTo>
                    <a:pt x="30204" y="4781"/>
                  </a:lnTo>
                  <a:lnTo>
                    <a:pt x="29844" y="4908"/>
                  </a:lnTo>
                  <a:lnTo>
                    <a:pt x="29495" y="5056"/>
                  </a:lnTo>
                  <a:lnTo>
                    <a:pt x="29146" y="5215"/>
                  </a:lnTo>
                  <a:lnTo>
                    <a:pt x="28819" y="5405"/>
                  </a:lnTo>
                  <a:lnTo>
                    <a:pt x="28491" y="5606"/>
                  </a:lnTo>
                  <a:lnTo>
                    <a:pt x="28184" y="5828"/>
                  </a:lnTo>
                  <a:lnTo>
                    <a:pt x="27941" y="5511"/>
                  </a:lnTo>
                  <a:lnTo>
                    <a:pt x="27687" y="5204"/>
                  </a:lnTo>
                  <a:lnTo>
                    <a:pt x="27401" y="4918"/>
                  </a:lnTo>
                  <a:lnTo>
                    <a:pt x="27116" y="4654"/>
                  </a:lnTo>
                  <a:lnTo>
                    <a:pt x="26809" y="4400"/>
                  </a:lnTo>
                  <a:lnTo>
                    <a:pt x="26481" y="4168"/>
                  </a:lnTo>
                  <a:lnTo>
                    <a:pt x="26154" y="3956"/>
                  </a:lnTo>
                  <a:lnTo>
                    <a:pt x="25805" y="3755"/>
                  </a:lnTo>
                  <a:lnTo>
                    <a:pt x="25445" y="3586"/>
                  </a:lnTo>
                  <a:lnTo>
                    <a:pt x="25075" y="3438"/>
                  </a:lnTo>
                  <a:lnTo>
                    <a:pt x="24694" y="3311"/>
                  </a:lnTo>
                  <a:lnTo>
                    <a:pt x="24303" y="3195"/>
                  </a:lnTo>
                  <a:lnTo>
                    <a:pt x="23912" y="3110"/>
                  </a:lnTo>
                  <a:lnTo>
                    <a:pt x="23510" y="3057"/>
                  </a:lnTo>
                  <a:lnTo>
                    <a:pt x="23097" y="3015"/>
                  </a:lnTo>
                  <a:lnTo>
                    <a:pt x="22685" y="3004"/>
                  </a:lnTo>
                  <a:lnTo>
                    <a:pt x="22241" y="3015"/>
                  </a:lnTo>
                  <a:lnTo>
                    <a:pt x="21807" y="3025"/>
                  </a:lnTo>
                  <a:lnTo>
                    <a:pt x="21373" y="3057"/>
                  </a:lnTo>
                  <a:lnTo>
                    <a:pt x="20940" y="3089"/>
                  </a:lnTo>
                  <a:lnTo>
                    <a:pt x="20506" y="3142"/>
                  </a:lnTo>
                  <a:lnTo>
                    <a:pt x="20083" y="3205"/>
                  </a:lnTo>
                  <a:lnTo>
                    <a:pt x="19660" y="3269"/>
                  </a:lnTo>
                  <a:lnTo>
                    <a:pt x="19248" y="3353"/>
                  </a:lnTo>
                  <a:lnTo>
                    <a:pt x="18825" y="3449"/>
                  </a:lnTo>
                  <a:lnTo>
                    <a:pt x="18412" y="3544"/>
                  </a:lnTo>
                  <a:lnTo>
                    <a:pt x="18000" y="3660"/>
                  </a:lnTo>
                  <a:lnTo>
                    <a:pt x="17598" y="3776"/>
                  </a:lnTo>
                  <a:lnTo>
                    <a:pt x="17196" y="3914"/>
                  </a:lnTo>
                  <a:lnTo>
                    <a:pt x="16805" y="4051"/>
                  </a:lnTo>
                  <a:lnTo>
                    <a:pt x="16414" y="4199"/>
                  </a:lnTo>
                  <a:lnTo>
                    <a:pt x="16022" y="4358"/>
                  </a:lnTo>
                  <a:lnTo>
                    <a:pt x="15208" y="2994"/>
                  </a:lnTo>
                  <a:lnTo>
                    <a:pt x="15832" y="1587"/>
                  </a:lnTo>
                  <a:lnTo>
                    <a:pt x="15874" y="1481"/>
                  </a:lnTo>
                  <a:lnTo>
                    <a:pt x="15906" y="1365"/>
                  </a:lnTo>
                  <a:lnTo>
                    <a:pt x="15916" y="1259"/>
                  </a:lnTo>
                  <a:lnTo>
                    <a:pt x="15927" y="1143"/>
                  </a:lnTo>
                  <a:lnTo>
                    <a:pt x="15927" y="1037"/>
                  </a:lnTo>
                  <a:lnTo>
                    <a:pt x="15916" y="932"/>
                  </a:lnTo>
                  <a:lnTo>
                    <a:pt x="15885" y="826"/>
                  </a:lnTo>
                  <a:lnTo>
                    <a:pt x="15853" y="720"/>
                  </a:lnTo>
                  <a:lnTo>
                    <a:pt x="15811" y="625"/>
                  </a:lnTo>
                  <a:lnTo>
                    <a:pt x="15758" y="530"/>
                  </a:lnTo>
                  <a:lnTo>
                    <a:pt x="15694" y="445"/>
                  </a:lnTo>
                  <a:lnTo>
                    <a:pt x="15620" y="360"/>
                  </a:lnTo>
                  <a:lnTo>
                    <a:pt x="15546" y="276"/>
                  </a:lnTo>
                  <a:lnTo>
                    <a:pt x="15462" y="212"/>
                  </a:lnTo>
                  <a:lnTo>
                    <a:pt x="15367" y="149"/>
                  </a:lnTo>
                  <a:lnTo>
                    <a:pt x="15261" y="96"/>
                  </a:lnTo>
                  <a:lnTo>
                    <a:pt x="15155" y="54"/>
                  </a:lnTo>
                  <a:lnTo>
                    <a:pt x="15039" y="22"/>
                  </a:lnTo>
                  <a:lnTo>
                    <a:pt x="14933" y="11"/>
                  </a:lnTo>
                  <a:lnTo>
                    <a:pt x="148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8"/>
            <p:cNvSpPr/>
            <p:nvPr/>
          </p:nvSpPr>
          <p:spPr>
            <a:xfrm>
              <a:off x="3307925" y="4059375"/>
              <a:ext cx="56325" cy="75100"/>
            </a:xfrm>
            <a:custGeom>
              <a:avLst/>
              <a:gdLst/>
              <a:ahLst/>
              <a:cxnLst/>
              <a:rect l="l" t="t" r="r" b="b"/>
              <a:pathLst>
                <a:path w="2253" h="3004" extrusionOk="0">
                  <a:moveTo>
                    <a:pt x="1005" y="1"/>
                  </a:moveTo>
                  <a:lnTo>
                    <a:pt x="899" y="22"/>
                  </a:lnTo>
                  <a:lnTo>
                    <a:pt x="783" y="53"/>
                  </a:lnTo>
                  <a:lnTo>
                    <a:pt x="688" y="85"/>
                  </a:lnTo>
                  <a:lnTo>
                    <a:pt x="582" y="138"/>
                  </a:lnTo>
                  <a:lnTo>
                    <a:pt x="497" y="191"/>
                  </a:lnTo>
                  <a:lnTo>
                    <a:pt x="402" y="254"/>
                  </a:lnTo>
                  <a:lnTo>
                    <a:pt x="328" y="328"/>
                  </a:lnTo>
                  <a:lnTo>
                    <a:pt x="254" y="413"/>
                  </a:lnTo>
                  <a:lnTo>
                    <a:pt x="190" y="498"/>
                  </a:lnTo>
                  <a:lnTo>
                    <a:pt x="127" y="593"/>
                  </a:lnTo>
                  <a:lnTo>
                    <a:pt x="85" y="688"/>
                  </a:lnTo>
                  <a:lnTo>
                    <a:pt x="42" y="794"/>
                  </a:lnTo>
                  <a:lnTo>
                    <a:pt x="21" y="899"/>
                  </a:lnTo>
                  <a:lnTo>
                    <a:pt x="0" y="1005"/>
                  </a:lnTo>
                  <a:lnTo>
                    <a:pt x="0" y="1122"/>
                  </a:lnTo>
                  <a:lnTo>
                    <a:pt x="0" y="1872"/>
                  </a:lnTo>
                  <a:lnTo>
                    <a:pt x="0" y="1989"/>
                  </a:lnTo>
                  <a:lnTo>
                    <a:pt x="21" y="2105"/>
                  </a:lnTo>
                  <a:lnTo>
                    <a:pt x="42" y="2211"/>
                  </a:lnTo>
                  <a:lnTo>
                    <a:pt x="85" y="2317"/>
                  </a:lnTo>
                  <a:lnTo>
                    <a:pt x="127" y="2412"/>
                  </a:lnTo>
                  <a:lnTo>
                    <a:pt x="190" y="2507"/>
                  </a:lnTo>
                  <a:lnTo>
                    <a:pt x="254" y="2592"/>
                  </a:lnTo>
                  <a:lnTo>
                    <a:pt x="328" y="2676"/>
                  </a:lnTo>
                  <a:lnTo>
                    <a:pt x="402" y="2750"/>
                  </a:lnTo>
                  <a:lnTo>
                    <a:pt x="497" y="2814"/>
                  </a:lnTo>
                  <a:lnTo>
                    <a:pt x="582" y="2867"/>
                  </a:lnTo>
                  <a:lnTo>
                    <a:pt x="688" y="2919"/>
                  </a:lnTo>
                  <a:lnTo>
                    <a:pt x="783" y="2951"/>
                  </a:lnTo>
                  <a:lnTo>
                    <a:pt x="899" y="2983"/>
                  </a:lnTo>
                  <a:lnTo>
                    <a:pt x="1005" y="2993"/>
                  </a:lnTo>
                  <a:lnTo>
                    <a:pt x="1121" y="3004"/>
                  </a:lnTo>
                  <a:lnTo>
                    <a:pt x="1237" y="2993"/>
                  </a:lnTo>
                  <a:lnTo>
                    <a:pt x="1354" y="2983"/>
                  </a:lnTo>
                  <a:lnTo>
                    <a:pt x="1460" y="2951"/>
                  </a:lnTo>
                  <a:lnTo>
                    <a:pt x="1565" y="2919"/>
                  </a:lnTo>
                  <a:lnTo>
                    <a:pt x="1660" y="2867"/>
                  </a:lnTo>
                  <a:lnTo>
                    <a:pt x="1756" y="2814"/>
                  </a:lnTo>
                  <a:lnTo>
                    <a:pt x="1840" y="2750"/>
                  </a:lnTo>
                  <a:lnTo>
                    <a:pt x="1914" y="2676"/>
                  </a:lnTo>
                  <a:lnTo>
                    <a:pt x="1988" y="2592"/>
                  </a:lnTo>
                  <a:lnTo>
                    <a:pt x="2052" y="2507"/>
                  </a:lnTo>
                  <a:lnTo>
                    <a:pt x="2115" y="2412"/>
                  </a:lnTo>
                  <a:lnTo>
                    <a:pt x="2158" y="2317"/>
                  </a:lnTo>
                  <a:lnTo>
                    <a:pt x="2200" y="2211"/>
                  </a:lnTo>
                  <a:lnTo>
                    <a:pt x="2221" y="2105"/>
                  </a:lnTo>
                  <a:lnTo>
                    <a:pt x="2242" y="1989"/>
                  </a:lnTo>
                  <a:lnTo>
                    <a:pt x="2253" y="1872"/>
                  </a:lnTo>
                  <a:lnTo>
                    <a:pt x="2253" y="1122"/>
                  </a:lnTo>
                  <a:lnTo>
                    <a:pt x="2242" y="1005"/>
                  </a:lnTo>
                  <a:lnTo>
                    <a:pt x="2221" y="899"/>
                  </a:lnTo>
                  <a:lnTo>
                    <a:pt x="2200" y="794"/>
                  </a:lnTo>
                  <a:lnTo>
                    <a:pt x="2158" y="688"/>
                  </a:lnTo>
                  <a:lnTo>
                    <a:pt x="2115" y="593"/>
                  </a:lnTo>
                  <a:lnTo>
                    <a:pt x="2052" y="498"/>
                  </a:lnTo>
                  <a:lnTo>
                    <a:pt x="1988" y="413"/>
                  </a:lnTo>
                  <a:lnTo>
                    <a:pt x="1914" y="328"/>
                  </a:lnTo>
                  <a:lnTo>
                    <a:pt x="1840" y="254"/>
                  </a:lnTo>
                  <a:lnTo>
                    <a:pt x="1756" y="191"/>
                  </a:lnTo>
                  <a:lnTo>
                    <a:pt x="1660" y="138"/>
                  </a:lnTo>
                  <a:lnTo>
                    <a:pt x="1565" y="85"/>
                  </a:lnTo>
                  <a:lnTo>
                    <a:pt x="1460" y="53"/>
                  </a:lnTo>
                  <a:lnTo>
                    <a:pt x="1354" y="22"/>
                  </a:lnTo>
                  <a:lnTo>
                    <a:pt x="12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8"/>
            <p:cNvSpPr/>
            <p:nvPr/>
          </p:nvSpPr>
          <p:spPr>
            <a:xfrm>
              <a:off x="3961225" y="4556150"/>
              <a:ext cx="75375" cy="75125"/>
            </a:xfrm>
            <a:custGeom>
              <a:avLst/>
              <a:gdLst/>
              <a:ahLst/>
              <a:cxnLst/>
              <a:rect l="l" t="t" r="r" b="b"/>
              <a:pathLst>
                <a:path w="3015" h="3005" extrusionOk="0">
                  <a:moveTo>
                    <a:pt x="1777" y="1"/>
                  </a:moveTo>
                  <a:lnTo>
                    <a:pt x="1671" y="11"/>
                  </a:lnTo>
                  <a:lnTo>
                    <a:pt x="1565" y="43"/>
                  </a:lnTo>
                  <a:lnTo>
                    <a:pt x="1460" y="75"/>
                  </a:lnTo>
                  <a:lnTo>
                    <a:pt x="1354" y="128"/>
                  </a:lnTo>
                  <a:lnTo>
                    <a:pt x="1259" y="181"/>
                  </a:lnTo>
                  <a:lnTo>
                    <a:pt x="1174" y="244"/>
                  </a:lnTo>
                  <a:lnTo>
                    <a:pt x="1089" y="329"/>
                  </a:lnTo>
                  <a:lnTo>
                    <a:pt x="339" y="1080"/>
                  </a:lnTo>
                  <a:lnTo>
                    <a:pt x="254" y="1164"/>
                  </a:lnTo>
                  <a:lnTo>
                    <a:pt x="191" y="1249"/>
                  </a:lnTo>
                  <a:lnTo>
                    <a:pt x="138" y="1355"/>
                  </a:lnTo>
                  <a:lnTo>
                    <a:pt x="85" y="1450"/>
                  </a:lnTo>
                  <a:lnTo>
                    <a:pt x="53" y="1555"/>
                  </a:lnTo>
                  <a:lnTo>
                    <a:pt x="21" y="1661"/>
                  </a:lnTo>
                  <a:lnTo>
                    <a:pt x="11" y="1767"/>
                  </a:lnTo>
                  <a:lnTo>
                    <a:pt x="0" y="1873"/>
                  </a:lnTo>
                  <a:lnTo>
                    <a:pt x="11" y="1978"/>
                  </a:lnTo>
                  <a:lnTo>
                    <a:pt x="21" y="2084"/>
                  </a:lnTo>
                  <a:lnTo>
                    <a:pt x="53" y="2190"/>
                  </a:lnTo>
                  <a:lnTo>
                    <a:pt x="85" y="2296"/>
                  </a:lnTo>
                  <a:lnTo>
                    <a:pt x="138" y="2401"/>
                  </a:lnTo>
                  <a:lnTo>
                    <a:pt x="191" y="2497"/>
                  </a:lnTo>
                  <a:lnTo>
                    <a:pt x="254" y="2581"/>
                  </a:lnTo>
                  <a:lnTo>
                    <a:pt x="339" y="2666"/>
                  </a:lnTo>
                  <a:lnTo>
                    <a:pt x="423" y="2750"/>
                  </a:lnTo>
                  <a:lnTo>
                    <a:pt x="508" y="2814"/>
                  </a:lnTo>
                  <a:lnTo>
                    <a:pt x="603" y="2867"/>
                  </a:lnTo>
                  <a:lnTo>
                    <a:pt x="709" y="2920"/>
                  </a:lnTo>
                  <a:lnTo>
                    <a:pt x="815" y="2951"/>
                  </a:lnTo>
                  <a:lnTo>
                    <a:pt x="920" y="2983"/>
                  </a:lnTo>
                  <a:lnTo>
                    <a:pt x="1026" y="2994"/>
                  </a:lnTo>
                  <a:lnTo>
                    <a:pt x="1132" y="3004"/>
                  </a:lnTo>
                  <a:lnTo>
                    <a:pt x="1238" y="2994"/>
                  </a:lnTo>
                  <a:lnTo>
                    <a:pt x="1343" y="2983"/>
                  </a:lnTo>
                  <a:lnTo>
                    <a:pt x="1449" y="2951"/>
                  </a:lnTo>
                  <a:lnTo>
                    <a:pt x="1555" y="2920"/>
                  </a:lnTo>
                  <a:lnTo>
                    <a:pt x="1661" y="2867"/>
                  </a:lnTo>
                  <a:lnTo>
                    <a:pt x="1756" y="2814"/>
                  </a:lnTo>
                  <a:lnTo>
                    <a:pt x="1840" y="2750"/>
                  </a:lnTo>
                  <a:lnTo>
                    <a:pt x="1925" y="2666"/>
                  </a:lnTo>
                  <a:lnTo>
                    <a:pt x="2676" y="1915"/>
                  </a:lnTo>
                  <a:lnTo>
                    <a:pt x="2760" y="1830"/>
                  </a:lnTo>
                  <a:lnTo>
                    <a:pt x="2824" y="1746"/>
                  </a:lnTo>
                  <a:lnTo>
                    <a:pt x="2877" y="1651"/>
                  </a:lnTo>
                  <a:lnTo>
                    <a:pt x="2930" y="1545"/>
                  </a:lnTo>
                  <a:lnTo>
                    <a:pt x="2961" y="1439"/>
                  </a:lnTo>
                  <a:lnTo>
                    <a:pt x="2993" y="1333"/>
                  </a:lnTo>
                  <a:lnTo>
                    <a:pt x="3004" y="1228"/>
                  </a:lnTo>
                  <a:lnTo>
                    <a:pt x="3014" y="1122"/>
                  </a:lnTo>
                  <a:lnTo>
                    <a:pt x="3004" y="1016"/>
                  </a:lnTo>
                  <a:lnTo>
                    <a:pt x="2993" y="910"/>
                  </a:lnTo>
                  <a:lnTo>
                    <a:pt x="2961" y="805"/>
                  </a:lnTo>
                  <a:lnTo>
                    <a:pt x="2930" y="699"/>
                  </a:lnTo>
                  <a:lnTo>
                    <a:pt x="2877" y="604"/>
                  </a:lnTo>
                  <a:lnTo>
                    <a:pt x="2824" y="498"/>
                  </a:lnTo>
                  <a:lnTo>
                    <a:pt x="2760" y="413"/>
                  </a:lnTo>
                  <a:lnTo>
                    <a:pt x="2676" y="329"/>
                  </a:lnTo>
                  <a:lnTo>
                    <a:pt x="2591" y="244"/>
                  </a:lnTo>
                  <a:lnTo>
                    <a:pt x="2507" y="181"/>
                  </a:lnTo>
                  <a:lnTo>
                    <a:pt x="2411" y="128"/>
                  </a:lnTo>
                  <a:lnTo>
                    <a:pt x="2306" y="75"/>
                  </a:lnTo>
                  <a:lnTo>
                    <a:pt x="2200" y="43"/>
                  </a:lnTo>
                  <a:lnTo>
                    <a:pt x="2094" y="11"/>
                  </a:lnTo>
                  <a:lnTo>
                    <a:pt x="1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8"/>
          <p:cNvGrpSpPr/>
          <p:nvPr/>
        </p:nvGrpSpPr>
        <p:grpSpPr>
          <a:xfrm>
            <a:off x="260550" y="1100900"/>
            <a:ext cx="1772100" cy="1814950"/>
            <a:chOff x="123587" y="1100900"/>
            <a:chExt cx="1772100" cy="1814950"/>
          </a:xfrm>
        </p:grpSpPr>
        <p:sp>
          <p:nvSpPr>
            <p:cNvPr id="317" name="Google Shape;317;p18"/>
            <p:cNvSpPr txBox="1"/>
            <p:nvPr/>
          </p:nvSpPr>
          <p:spPr>
            <a:xfrm>
              <a:off x="123587" y="2227650"/>
              <a:ext cx="1772100" cy="688200"/>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1000"/>
                </a:spcBef>
                <a:spcAft>
                  <a:spcPts val="0"/>
                </a:spcAft>
                <a:buNone/>
              </a:pPr>
              <a:r>
                <a:rPr lang="en" sz="1500" dirty="0">
                  <a:solidFill>
                    <a:schemeClr val="dk1"/>
                  </a:solidFill>
                  <a:latin typeface="Fira Sans Extra Condensed"/>
                  <a:ea typeface="Fira Sans Extra Condensed"/>
                  <a:cs typeface="Fira Sans Extra Condensed"/>
                  <a:sym typeface="Fira Sans Extra Condensed"/>
                </a:rPr>
                <a:t>The data was retrieved from Mendeley Data </a:t>
              </a:r>
              <a:endParaRPr sz="1500" dirty="0">
                <a:solidFill>
                  <a:schemeClr val="dk1"/>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endParaRPr dirty="0">
                <a:solidFill>
                  <a:schemeClr val="dk1"/>
                </a:solidFill>
                <a:latin typeface="Roboto"/>
                <a:ea typeface="Roboto"/>
                <a:cs typeface="Roboto"/>
                <a:sym typeface="Roboto"/>
              </a:endParaRPr>
            </a:p>
          </p:txBody>
        </p:sp>
        <p:sp>
          <p:nvSpPr>
            <p:cNvPr id="318" name="Google Shape;318;p18"/>
            <p:cNvSpPr/>
            <p:nvPr/>
          </p:nvSpPr>
          <p:spPr>
            <a:xfrm>
              <a:off x="795050" y="1100900"/>
              <a:ext cx="621300" cy="621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01</a:t>
              </a:r>
              <a:endParaRPr/>
            </a:p>
          </p:txBody>
        </p:sp>
      </p:grpSp>
      <p:grpSp>
        <p:nvGrpSpPr>
          <p:cNvPr id="319" name="Google Shape;319;p18"/>
          <p:cNvGrpSpPr/>
          <p:nvPr/>
        </p:nvGrpSpPr>
        <p:grpSpPr>
          <a:xfrm>
            <a:off x="3212125" y="1144763"/>
            <a:ext cx="1772100" cy="1859963"/>
            <a:chOff x="2732221" y="1100900"/>
            <a:chExt cx="1772100" cy="1859963"/>
          </a:xfrm>
        </p:grpSpPr>
        <p:sp>
          <p:nvSpPr>
            <p:cNvPr id="320" name="Google Shape;320;p18"/>
            <p:cNvSpPr txBox="1"/>
            <p:nvPr/>
          </p:nvSpPr>
          <p:spPr>
            <a:xfrm>
              <a:off x="2732221" y="2272663"/>
              <a:ext cx="1772100" cy="688200"/>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1000"/>
                </a:spcBef>
                <a:spcAft>
                  <a:spcPts val="0"/>
                </a:spcAft>
                <a:buNone/>
              </a:pPr>
              <a:r>
                <a:rPr lang="en" sz="1500">
                  <a:solidFill>
                    <a:schemeClr val="dk1"/>
                  </a:solidFill>
                  <a:latin typeface="Fira Sans Extra Condensed"/>
                  <a:ea typeface="Fira Sans Extra Condensed"/>
                  <a:cs typeface="Fira Sans Extra Condensed"/>
                  <a:sym typeface="Fira Sans Extra Condensed"/>
                </a:rPr>
                <a:t>Database collected by the NCD Risk Factor Collaboration.</a:t>
              </a:r>
              <a:endParaRPr sz="1500">
                <a:solidFill>
                  <a:schemeClr val="dk1"/>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endParaRPr>
                <a:solidFill>
                  <a:schemeClr val="dk1"/>
                </a:solidFill>
                <a:latin typeface="Roboto"/>
                <a:ea typeface="Roboto"/>
                <a:cs typeface="Roboto"/>
                <a:sym typeface="Roboto"/>
              </a:endParaRPr>
            </a:p>
          </p:txBody>
        </p:sp>
        <p:sp>
          <p:nvSpPr>
            <p:cNvPr id="321" name="Google Shape;321;p18"/>
            <p:cNvSpPr/>
            <p:nvPr/>
          </p:nvSpPr>
          <p:spPr>
            <a:xfrm>
              <a:off x="3271813" y="1100900"/>
              <a:ext cx="621300" cy="62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02</a:t>
              </a:r>
              <a:endParaRPr/>
            </a:p>
          </p:txBody>
        </p:sp>
      </p:grpSp>
      <p:grpSp>
        <p:nvGrpSpPr>
          <p:cNvPr id="322" name="Google Shape;322;p18"/>
          <p:cNvGrpSpPr/>
          <p:nvPr/>
        </p:nvGrpSpPr>
        <p:grpSpPr>
          <a:xfrm>
            <a:off x="6163700" y="1019100"/>
            <a:ext cx="2473500" cy="1482180"/>
            <a:chOff x="6019354" y="1019100"/>
            <a:chExt cx="2473500" cy="1482180"/>
          </a:xfrm>
        </p:grpSpPr>
        <p:sp>
          <p:nvSpPr>
            <p:cNvPr id="323" name="Google Shape;323;p18"/>
            <p:cNvSpPr txBox="1"/>
            <p:nvPr/>
          </p:nvSpPr>
          <p:spPr>
            <a:xfrm>
              <a:off x="6019354" y="1813080"/>
              <a:ext cx="2473500" cy="688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500"/>
                </a:spcBef>
                <a:spcAft>
                  <a:spcPts val="0"/>
                </a:spcAft>
                <a:buNone/>
              </a:pPr>
              <a:endParaRPr sz="1200" dirty="0">
                <a:solidFill>
                  <a:schemeClr val="dk1"/>
                </a:solidFill>
                <a:latin typeface="Fira Sans Extra Condensed"/>
                <a:ea typeface="Fira Sans Extra Condensed"/>
                <a:cs typeface="Fira Sans Extra Condensed"/>
                <a:sym typeface="Fira Sans Extra Condensed"/>
              </a:endParaRPr>
            </a:p>
            <a:p>
              <a:pPr marL="457200" lvl="0" indent="-304800" algn="l" rtl="0">
                <a:lnSpc>
                  <a:spcPct val="150000"/>
                </a:lnSpc>
                <a:spcBef>
                  <a:spcPts val="500"/>
                </a:spcBef>
                <a:spcAft>
                  <a:spcPts val="0"/>
                </a:spcAft>
                <a:buClr>
                  <a:schemeClr val="dk1"/>
                </a:buClr>
                <a:buSzPts val="1200"/>
                <a:buFont typeface="Fira Sans Extra Condensed"/>
                <a:buChar char="➢"/>
              </a:pPr>
              <a:r>
                <a:rPr lang="en" sz="1200" b="1" dirty="0">
                  <a:solidFill>
                    <a:schemeClr val="dk1"/>
                  </a:solidFill>
                  <a:latin typeface="Fira Sans Extra Condensed"/>
                  <a:ea typeface="Fira Sans Extra Condensed"/>
                  <a:cs typeface="Fira Sans Extra Condensed"/>
                  <a:sym typeface="Fira Sans Extra Condensed"/>
                </a:rPr>
                <a:t>200 </a:t>
              </a:r>
              <a:r>
                <a:rPr lang="en" sz="1200" dirty="0">
                  <a:solidFill>
                    <a:schemeClr val="dk1"/>
                  </a:solidFill>
                  <a:latin typeface="Fira Sans Extra Condensed"/>
                  <a:ea typeface="Fira Sans Extra Condensed"/>
                  <a:cs typeface="Fira Sans Extra Condensed"/>
                  <a:sym typeface="Fira Sans Extra Condensed"/>
                </a:rPr>
                <a:t>different countries</a:t>
              </a:r>
              <a:endParaRPr sz="1200" dirty="0">
                <a:solidFill>
                  <a:schemeClr val="dk1"/>
                </a:solidFill>
                <a:latin typeface="Fira Sans Extra Condensed"/>
                <a:ea typeface="Fira Sans Extra Condensed"/>
                <a:cs typeface="Fira Sans Extra Condensed"/>
                <a:sym typeface="Fira Sans Extra Condensed"/>
              </a:endParaRPr>
            </a:p>
            <a:p>
              <a:pPr marL="0" lvl="0" indent="0" algn="l" rtl="0">
                <a:lnSpc>
                  <a:spcPct val="150000"/>
                </a:lnSpc>
                <a:spcBef>
                  <a:spcPts val="500"/>
                </a:spcBef>
                <a:spcAft>
                  <a:spcPts val="0"/>
                </a:spcAft>
                <a:buNone/>
              </a:pPr>
              <a:r>
                <a:rPr lang="en" sz="1200" dirty="0">
                  <a:solidFill>
                    <a:schemeClr val="dk1"/>
                  </a:solidFill>
                  <a:latin typeface="Fira Sans Extra Condensed"/>
                  <a:ea typeface="Fira Sans Extra Condensed"/>
                  <a:cs typeface="Fira Sans Extra Condensed"/>
                  <a:sym typeface="Fira Sans Extra Condensed"/>
                </a:rPr>
                <a:t>between </a:t>
              </a:r>
              <a:r>
                <a:rPr lang="en" sz="1200" b="1" dirty="0">
                  <a:solidFill>
                    <a:schemeClr val="dk1"/>
                  </a:solidFill>
                  <a:latin typeface="Fira Sans Extra Condensed"/>
                  <a:ea typeface="Fira Sans Extra Condensed"/>
                  <a:cs typeface="Fira Sans Extra Condensed"/>
                  <a:sym typeface="Fira Sans Extra Condensed"/>
                </a:rPr>
                <a:t>1975 and 2014</a:t>
              </a:r>
              <a:endParaRPr sz="1200" b="1" dirty="0">
                <a:solidFill>
                  <a:schemeClr val="dk1"/>
                </a:solidFill>
                <a:latin typeface="Fira Sans Extra Condensed"/>
                <a:ea typeface="Fira Sans Extra Condensed"/>
                <a:cs typeface="Fira Sans Extra Condensed"/>
                <a:sym typeface="Fira Sans Extra Condensed"/>
              </a:endParaRPr>
            </a:p>
            <a:p>
              <a:pPr marL="457200" lvl="0" indent="-304800" algn="l" rtl="0">
                <a:lnSpc>
                  <a:spcPct val="150000"/>
                </a:lnSpc>
                <a:spcBef>
                  <a:spcPts val="500"/>
                </a:spcBef>
                <a:spcAft>
                  <a:spcPts val="0"/>
                </a:spcAft>
                <a:buClr>
                  <a:schemeClr val="dk1"/>
                </a:buClr>
                <a:buSzPts val="1200"/>
                <a:buFont typeface="Fira Sans Extra Condensed"/>
                <a:buChar char="➢"/>
              </a:pPr>
              <a:r>
                <a:rPr lang="en" sz="1200" b="1" dirty="0">
                  <a:solidFill>
                    <a:schemeClr val="dk1"/>
                  </a:solidFill>
                  <a:latin typeface="Fira Sans Extra Condensed"/>
                  <a:ea typeface="Fira Sans Extra Condensed"/>
                  <a:cs typeface="Fira Sans Extra Condensed"/>
                  <a:sym typeface="Fira Sans Extra Condensed"/>
                </a:rPr>
                <a:t>19.2 million adult participants</a:t>
              </a:r>
              <a:r>
                <a:rPr lang="en" sz="1200" dirty="0">
                  <a:solidFill>
                    <a:schemeClr val="dk1"/>
                  </a:solidFill>
                  <a:latin typeface="Fira Sans Extra Condensed"/>
                  <a:ea typeface="Fira Sans Extra Condensed"/>
                  <a:cs typeface="Fira Sans Extra Condensed"/>
                  <a:sym typeface="Fira Sans Extra Condensed"/>
                </a:rPr>
                <a:t>, including 9.9 million men and 9.3 women</a:t>
              </a:r>
              <a:endParaRPr sz="1200" dirty="0">
                <a:solidFill>
                  <a:schemeClr val="dk1"/>
                </a:solidFill>
                <a:latin typeface="Fira Sans Extra Condensed"/>
                <a:ea typeface="Fira Sans Extra Condensed"/>
                <a:cs typeface="Fira Sans Extra Condensed"/>
                <a:sym typeface="Fira Sans Extra Condensed"/>
              </a:endParaRPr>
            </a:p>
            <a:p>
              <a:pPr marL="0" lvl="0" indent="0" algn="ctr" rtl="0">
                <a:spcBef>
                  <a:spcPts val="0"/>
                </a:spcBef>
                <a:spcAft>
                  <a:spcPts val="0"/>
                </a:spcAft>
                <a:buNone/>
              </a:pPr>
              <a:endParaRPr sz="1200" dirty="0">
                <a:solidFill>
                  <a:schemeClr val="dk1"/>
                </a:solidFill>
                <a:latin typeface="Fira Sans Extra Condensed"/>
                <a:ea typeface="Fira Sans Extra Condensed"/>
                <a:cs typeface="Fira Sans Extra Condensed"/>
                <a:sym typeface="Fira Sans Extra Condensed"/>
              </a:endParaRPr>
            </a:p>
          </p:txBody>
        </p:sp>
        <p:sp>
          <p:nvSpPr>
            <p:cNvPr id="324" name="Google Shape;324;p18"/>
            <p:cNvSpPr/>
            <p:nvPr/>
          </p:nvSpPr>
          <p:spPr>
            <a:xfrm>
              <a:off x="7036350" y="1019100"/>
              <a:ext cx="621300" cy="6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Fira Sans Extra Condensed"/>
                  <a:ea typeface="Fira Sans Extra Condensed"/>
                  <a:cs typeface="Fira Sans Extra Condensed"/>
                  <a:sym typeface="Fira Sans Extra Condensed"/>
                </a:rPr>
                <a:t>03</a:t>
              </a:r>
              <a:endParaRPr/>
            </a:p>
          </p:txBody>
        </p:sp>
      </p:grpSp>
      <p:cxnSp>
        <p:nvCxnSpPr>
          <p:cNvPr id="325" name="Google Shape;325;p18"/>
          <p:cNvCxnSpPr>
            <a:stCxn id="318" idx="4"/>
            <a:endCxn id="305" idx="0"/>
          </p:cNvCxnSpPr>
          <p:nvPr/>
        </p:nvCxnSpPr>
        <p:spPr>
          <a:xfrm>
            <a:off x="1242663" y="1722200"/>
            <a:ext cx="0" cy="5505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18"/>
          <p:cNvCxnSpPr>
            <a:stCxn id="321" idx="4"/>
            <a:endCxn id="304" idx="0"/>
          </p:cNvCxnSpPr>
          <p:nvPr/>
        </p:nvCxnSpPr>
        <p:spPr>
          <a:xfrm>
            <a:off x="4062367" y="1766063"/>
            <a:ext cx="0" cy="3504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18"/>
          <p:cNvCxnSpPr>
            <a:stCxn id="324" idx="4"/>
            <a:endCxn id="303" idx="0"/>
          </p:cNvCxnSpPr>
          <p:nvPr/>
        </p:nvCxnSpPr>
        <p:spPr>
          <a:xfrm>
            <a:off x="7491346" y="1640400"/>
            <a:ext cx="0" cy="476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18"/>
          <p:cNvCxnSpPr>
            <a:stCxn id="305" idx="3"/>
            <a:endCxn id="304" idx="1"/>
          </p:cNvCxnSpPr>
          <p:nvPr/>
        </p:nvCxnSpPr>
        <p:spPr>
          <a:xfrm>
            <a:off x="2128125" y="2994513"/>
            <a:ext cx="1048800" cy="102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18"/>
          <p:cNvCxnSpPr>
            <a:stCxn id="304" idx="3"/>
            <a:endCxn id="303" idx="1"/>
          </p:cNvCxnSpPr>
          <p:nvPr/>
        </p:nvCxnSpPr>
        <p:spPr>
          <a:xfrm>
            <a:off x="4947825" y="3004725"/>
            <a:ext cx="1215900" cy="0"/>
          </a:xfrm>
          <a:prstGeom prst="straightConnector1">
            <a:avLst/>
          </a:prstGeom>
          <a:noFill/>
          <a:ln w="9525" cap="flat" cmpd="sng">
            <a:solidFill>
              <a:schemeClr val="dk2"/>
            </a:solidFill>
            <a:prstDash val="solid"/>
            <a:round/>
            <a:headEnd type="none" w="med" len="med"/>
            <a:tailEnd type="none" w="med" len="med"/>
          </a:ln>
        </p:spPr>
      </p:cxnSp>
      <p:grpSp>
        <p:nvGrpSpPr>
          <p:cNvPr id="330" name="Google Shape;330;p18"/>
          <p:cNvGrpSpPr/>
          <p:nvPr/>
        </p:nvGrpSpPr>
        <p:grpSpPr>
          <a:xfrm>
            <a:off x="1100271" y="4105610"/>
            <a:ext cx="449325" cy="325670"/>
            <a:chOff x="-20571700" y="3722875"/>
            <a:chExt cx="304050" cy="220375"/>
          </a:xfrm>
        </p:grpSpPr>
        <p:sp>
          <p:nvSpPr>
            <p:cNvPr id="331" name="Google Shape;331;p1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18"/>
          <p:cNvGrpSpPr/>
          <p:nvPr/>
        </p:nvGrpSpPr>
        <p:grpSpPr>
          <a:xfrm>
            <a:off x="3401761" y="4090601"/>
            <a:ext cx="355416" cy="355652"/>
            <a:chOff x="-10391650" y="3180600"/>
            <a:chExt cx="352875" cy="353075"/>
          </a:xfrm>
        </p:grpSpPr>
        <p:sp>
          <p:nvSpPr>
            <p:cNvPr id="339" name="Google Shape;339;p1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8"/>
          <p:cNvGrpSpPr/>
          <p:nvPr/>
        </p:nvGrpSpPr>
        <p:grpSpPr>
          <a:xfrm>
            <a:off x="5667168" y="4105583"/>
            <a:ext cx="342580" cy="337915"/>
            <a:chOff x="2084100" y="4400250"/>
            <a:chExt cx="486550" cy="479925"/>
          </a:xfrm>
        </p:grpSpPr>
        <p:sp>
          <p:nvSpPr>
            <p:cNvPr id="346" name="Google Shape;346;p1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7" name="Google Shape;347;p1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8" name="Google Shape;348;p1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9" name="Google Shape;349;p1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0" name="Google Shape;350;p1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1" name="Google Shape;351;p1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19"/>
          <p:cNvSpPr txBox="1"/>
          <p:nvPr/>
        </p:nvSpPr>
        <p:spPr>
          <a:xfrm>
            <a:off x="436200" y="138775"/>
            <a:ext cx="6419700" cy="4756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000"/>
              </a:spcBef>
              <a:spcAft>
                <a:spcPts val="0"/>
              </a:spcAft>
              <a:buNone/>
            </a:pPr>
            <a:r>
              <a:rPr lang="en" sz="1800" b="1">
                <a:solidFill>
                  <a:schemeClr val="dk1"/>
                </a:solidFill>
                <a:latin typeface="Roboto"/>
                <a:ea typeface="Roboto"/>
                <a:cs typeface="Roboto"/>
                <a:sym typeface="Roboto"/>
              </a:rPr>
              <a:t>Data Cleaning</a:t>
            </a:r>
            <a:endParaRPr sz="1800" b="1">
              <a:solidFill>
                <a:schemeClr val="dk1"/>
              </a:solidFill>
              <a:latin typeface="Roboto"/>
              <a:ea typeface="Roboto"/>
              <a:cs typeface="Roboto"/>
              <a:sym typeface="Roboto"/>
            </a:endParaRPr>
          </a:p>
          <a:p>
            <a:pPr marL="0" lvl="0" indent="0" algn="l" rtl="0">
              <a:lnSpc>
                <a:spcPct val="150000"/>
              </a:lnSpc>
              <a:spcBef>
                <a:spcPts val="1000"/>
              </a:spcBef>
              <a:spcAft>
                <a:spcPts val="0"/>
              </a:spcAft>
              <a:buNone/>
            </a:pPr>
            <a:r>
              <a:rPr lang="en" b="1">
                <a:solidFill>
                  <a:schemeClr val="dk1"/>
                </a:solidFill>
                <a:latin typeface="Roboto"/>
                <a:ea typeface="Roboto"/>
                <a:cs typeface="Roboto"/>
                <a:sym typeface="Roboto"/>
              </a:rPr>
              <a:t>Prior to running the data:</a:t>
            </a:r>
            <a:endParaRPr b="1">
              <a:solidFill>
                <a:schemeClr val="dk1"/>
              </a:solidFill>
              <a:latin typeface="Roboto"/>
              <a:ea typeface="Roboto"/>
              <a:cs typeface="Roboto"/>
              <a:sym typeface="Roboto"/>
            </a:endParaRPr>
          </a:p>
          <a:p>
            <a:pPr marL="457200" lvl="0" indent="-317500" algn="l" rtl="0">
              <a:lnSpc>
                <a:spcPct val="150000"/>
              </a:lnSpc>
              <a:spcBef>
                <a:spcPts val="500"/>
              </a:spcBef>
              <a:spcAft>
                <a:spcPts val="0"/>
              </a:spcAft>
              <a:buClr>
                <a:schemeClr val="dk1"/>
              </a:buClr>
              <a:buSzPts val="1400"/>
              <a:buFont typeface="Roboto"/>
              <a:buChar char="●"/>
            </a:pPr>
            <a:r>
              <a:rPr lang="en">
                <a:solidFill>
                  <a:schemeClr val="dk1"/>
                </a:solidFill>
                <a:latin typeface="Roboto"/>
                <a:ea typeface="Roboto"/>
                <a:cs typeface="Roboto"/>
                <a:sym typeface="Roboto"/>
              </a:rPr>
              <a:t>Simple process consisting of removing the data guide and codes along with the link to the dataset.</a:t>
            </a:r>
            <a:endParaRPr>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Blank entries were changed to zero to avoid errors when running regressions.</a:t>
            </a:r>
            <a:endParaRPr>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Adding Average BMI variable that captures the average of BMI for females and males.</a:t>
            </a:r>
            <a:endParaRPr>
              <a:solidFill>
                <a:schemeClr val="dk1"/>
              </a:solidFill>
              <a:latin typeface="Roboto"/>
              <a:ea typeface="Roboto"/>
              <a:cs typeface="Roboto"/>
              <a:sym typeface="Roboto"/>
            </a:endParaRPr>
          </a:p>
          <a:p>
            <a:pPr marL="0" lvl="0" indent="0" algn="l" rtl="0">
              <a:lnSpc>
                <a:spcPct val="150000"/>
              </a:lnSpc>
              <a:spcBef>
                <a:spcPts val="1000"/>
              </a:spcBef>
              <a:spcAft>
                <a:spcPts val="0"/>
              </a:spcAft>
              <a:buNone/>
            </a:pPr>
            <a:r>
              <a:rPr lang="en" b="1">
                <a:solidFill>
                  <a:schemeClr val="dk1"/>
                </a:solidFill>
                <a:latin typeface="Roboto"/>
                <a:ea typeface="Roboto"/>
                <a:cs typeface="Roboto"/>
                <a:sym typeface="Roboto"/>
              </a:rPr>
              <a:t>After running the data:</a:t>
            </a:r>
            <a:endParaRPr b="1">
              <a:solidFill>
                <a:schemeClr val="dk1"/>
              </a:solidFill>
              <a:latin typeface="Roboto"/>
              <a:ea typeface="Roboto"/>
              <a:cs typeface="Roboto"/>
              <a:sym typeface="Roboto"/>
            </a:endParaRPr>
          </a:p>
          <a:p>
            <a:pPr marL="457200" lvl="0" indent="-317500" algn="l" rtl="0">
              <a:lnSpc>
                <a:spcPct val="150000"/>
              </a:lnSpc>
              <a:spcBef>
                <a:spcPts val="500"/>
              </a:spcBef>
              <a:spcAft>
                <a:spcPts val="0"/>
              </a:spcAft>
              <a:buClr>
                <a:schemeClr val="dk1"/>
              </a:buClr>
              <a:buSzPts val="1400"/>
              <a:buFont typeface="Roboto"/>
              <a:buChar char="●"/>
            </a:pPr>
            <a:r>
              <a:rPr lang="en">
                <a:solidFill>
                  <a:schemeClr val="dk1"/>
                </a:solidFill>
                <a:latin typeface="Roboto"/>
                <a:ea typeface="Roboto"/>
                <a:cs typeface="Roboto"/>
                <a:sym typeface="Roboto"/>
              </a:rPr>
              <a:t>Removing superfluous variables.</a:t>
            </a:r>
            <a:endParaRPr>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Transforming character data types to factor.</a:t>
            </a:r>
            <a:endParaRPr>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Releveling the levels of factors to reference United States of America</a:t>
            </a:r>
            <a:endParaRPr>
              <a:solidFill>
                <a:schemeClr val="dk1"/>
              </a:solidFill>
              <a:latin typeface="Roboto"/>
              <a:ea typeface="Roboto"/>
              <a:cs typeface="Roboto"/>
              <a:sym typeface="Roboto"/>
            </a:endParaRPr>
          </a:p>
          <a:p>
            <a:pPr marL="457200" lvl="0" indent="-317500" algn="l"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Disposing of outliers.</a:t>
            </a:r>
            <a:endParaRPr>
              <a:latin typeface="Roboto"/>
              <a:ea typeface="Roboto"/>
              <a:cs typeface="Roboto"/>
              <a:sym typeface="Roboto"/>
            </a:endParaRPr>
          </a:p>
        </p:txBody>
      </p:sp>
      <p:grpSp>
        <p:nvGrpSpPr>
          <p:cNvPr id="357" name="Google Shape;357;p19"/>
          <p:cNvGrpSpPr/>
          <p:nvPr/>
        </p:nvGrpSpPr>
        <p:grpSpPr>
          <a:xfrm>
            <a:off x="7001470" y="2489145"/>
            <a:ext cx="1981393" cy="2478786"/>
            <a:chOff x="457200" y="1415600"/>
            <a:chExt cx="2554000" cy="3020700"/>
          </a:xfrm>
        </p:grpSpPr>
        <p:sp>
          <p:nvSpPr>
            <p:cNvPr id="358" name="Google Shape;358;p19"/>
            <p:cNvSpPr/>
            <p:nvPr/>
          </p:nvSpPr>
          <p:spPr>
            <a:xfrm>
              <a:off x="457200" y="1645425"/>
              <a:ext cx="2554000" cy="2554025"/>
            </a:xfrm>
            <a:custGeom>
              <a:avLst/>
              <a:gdLst/>
              <a:ahLst/>
              <a:cxnLst/>
              <a:rect l="l" t="t" r="r" b="b"/>
              <a:pathLst>
                <a:path w="102160" h="102161" extrusionOk="0">
                  <a:moveTo>
                    <a:pt x="50424" y="1"/>
                  </a:moveTo>
                  <a:lnTo>
                    <a:pt x="49761" y="23"/>
                  </a:lnTo>
                  <a:lnTo>
                    <a:pt x="49110" y="34"/>
                  </a:lnTo>
                  <a:lnTo>
                    <a:pt x="48448" y="68"/>
                  </a:lnTo>
                  <a:lnTo>
                    <a:pt x="47797" y="102"/>
                  </a:lnTo>
                  <a:lnTo>
                    <a:pt x="47146" y="147"/>
                  </a:lnTo>
                  <a:lnTo>
                    <a:pt x="46506" y="203"/>
                  </a:lnTo>
                  <a:lnTo>
                    <a:pt x="45855" y="270"/>
                  </a:lnTo>
                  <a:lnTo>
                    <a:pt x="45215" y="337"/>
                  </a:lnTo>
                  <a:lnTo>
                    <a:pt x="44575" y="416"/>
                  </a:lnTo>
                  <a:lnTo>
                    <a:pt x="43936" y="494"/>
                  </a:lnTo>
                  <a:lnTo>
                    <a:pt x="43296" y="596"/>
                  </a:lnTo>
                  <a:lnTo>
                    <a:pt x="42667" y="697"/>
                  </a:lnTo>
                  <a:lnTo>
                    <a:pt x="42039" y="798"/>
                  </a:lnTo>
                  <a:lnTo>
                    <a:pt x="41410" y="921"/>
                  </a:lnTo>
                  <a:lnTo>
                    <a:pt x="40781" y="1045"/>
                  </a:lnTo>
                  <a:lnTo>
                    <a:pt x="40164" y="1168"/>
                  </a:lnTo>
                  <a:lnTo>
                    <a:pt x="39547" y="1314"/>
                  </a:lnTo>
                  <a:lnTo>
                    <a:pt x="38929" y="1460"/>
                  </a:lnTo>
                  <a:lnTo>
                    <a:pt x="38312" y="1606"/>
                  </a:lnTo>
                  <a:lnTo>
                    <a:pt x="37706" y="1774"/>
                  </a:lnTo>
                  <a:lnTo>
                    <a:pt x="37100" y="1943"/>
                  </a:lnTo>
                  <a:lnTo>
                    <a:pt x="36493" y="2111"/>
                  </a:lnTo>
                  <a:lnTo>
                    <a:pt x="35887" y="2302"/>
                  </a:lnTo>
                  <a:lnTo>
                    <a:pt x="35292" y="2493"/>
                  </a:lnTo>
                  <a:lnTo>
                    <a:pt x="34697" y="2683"/>
                  </a:lnTo>
                  <a:lnTo>
                    <a:pt x="34103" y="2885"/>
                  </a:lnTo>
                  <a:lnTo>
                    <a:pt x="33519" y="3099"/>
                  </a:lnTo>
                  <a:lnTo>
                    <a:pt x="32935" y="3323"/>
                  </a:lnTo>
                  <a:lnTo>
                    <a:pt x="32351" y="3548"/>
                  </a:lnTo>
                  <a:lnTo>
                    <a:pt x="31768" y="3772"/>
                  </a:lnTo>
                  <a:lnTo>
                    <a:pt x="31195" y="4019"/>
                  </a:lnTo>
                  <a:lnTo>
                    <a:pt x="30623" y="4266"/>
                  </a:lnTo>
                  <a:lnTo>
                    <a:pt x="30061" y="4513"/>
                  </a:lnTo>
                  <a:lnTo>
                    <a:pt x="29500" y="4771"/>
                  </a:lnTo>
                  <a:lnTo>
                    <a:pt x="28939" y="5041"/>
                  </a:lnTo>
                  <a:lnTo>
                    <a:pt x="28378" y="5310"/>
                  </a:lnTo>
                  <a:lnTo>
                    <a:pt x="27828" y="5591"/>
                  </a:lnTo>
                  <a:lnTo>
                    <a:pt x="27278" y="5871"/>
                  </a:lnTo>
                  <a:lnTo>
                    <a:pt x="26728" y="6163"/>
                  </a:lnTo>
                  <a:lnTo>
                    <a:pt x="26189" y="6466"/>
                  </a:lnTo>
                  <a:lnTo>
                    <a:pt x="25650" y="6769"/>
                  </a:lnTo>
                  <a:lnTo>
                    <a:pt x="25122" y="7084"/>
                  </a:lnTo>
                  <a:lnTo>
                    <a:pt x="24595" y="7398"/>
                  </a:lnTo>
                  <a:lnTo>
                    <a:pt x="24067" y="7723"/>
                  </a:lnTo>
                  <a:lnTo>
                    <a:pt x="23551" y="8049"/>
                  </a:lnTo>
                  <a:lnTo>
                    <a:pt x="23035" y="8386"/>
                  </a:lnTo>
                  <a:lnTo>
                    <a:pt x="22518" y="8722"/>
                  </a:lnTo>
                  <a:lnTo>
                    <a:pt x="22013" y="9070"/>
                  </a:lnTo>
                  <a:lnTo>
                    <a:pt x="21508" y="9430"/>
                  </a:lnTo>
                  <a:lnTo>
                    <a:pt x="21014" y="9789"/>
                  </a:lnTo>
                  <a:lnTo>
                    <a:pt x="20520" y="10148"/>
                  </a:lnTo>
                  <a:lnTo>
                    <a:pt x="20026" y="10518"/>
                  </a:lnTo>
                  <a:lnTo>
                    <a:pt x="19544" y="10900"/>
                  </a:lnTo>
                  <a:lnTo>
                    <a:pt x="19061" y="11282"/>
                  </a:lnTo>
                  <a:lnTo>
                    <a:pt x="18589" y="11663"/>
                  </a:lnTo>
                  <a:lnTo>
                    <a:pt x="18118" y="12056"/>
                  </a:lnTo>
                  <a:lnTo>
                    <a:pt x="17658" y="12460"/>
                  </a:lnTo>
                  <a:lnTo>
                    <a:pt x="17186" y="12865"/>
                  </a:lnTo>
                  <a:lnTo>
                    <a:pt x="16737" y="13269"/>
                  </a:lnTo>
                  <a:lnTo>
                    <a:pt x="16288" y="13684"/>
                  </a:lnTo>
                  <a:lnTo>
                    <a:pt x="15839" y="14111"/>
                  </a:lnTo>
                  <a:lnTo>
                    <a:pt x="15402" y="14537"/>
                  </a:lnTo>
                  <a:lnTo>
                    <a:pt x="14964" y="14964"/>
                  </a:lnTo>
                  <a:lnTo>
                    <a:pt x="14526" y="15401"/>
                  </a:lnTo>
                  <a:lnTo>
                    <a:pt x="14111" y="15839"/>
                  </a:lnTo>
                  <a:lnTo>
                    <a:pt x="13684" y="16288"/>
                  </a:lnTo>
                  <a:lnTo>
                    <a:pt x="13269" y="16737"/>
                  </a:lnTo>
                  <a:lnTo>
                    <a:pt x="12865" y="17197"/>
                  </a:lnTo>
                  <a:lnTo>
                    <a:pt x="12461" y="17658"/>
                  </a:lnTo>
                  <a:lnTo>
                    <a:pt x="12057" y="18118"/>
                  </a:lnTo>
                  <a:lnTo>
                    <a:pt x="11664" y="18589"/>
                  </a:lnTo>
                  <a:lnTo>
                    <a:pt x="11282" y="19061"/>
                  </a:lnTo>
                  <a:lnTo>
                    <a:pt x="10900" y="19543"/>
                  </a:lnTo>
                  <a:lnTo>
                    <a:pt x="10519" y="20026"/>
                  </a:lnTo>
                  <a:lnTo>
                    <a:pt x="10148" y="20520"/>
                  </a:lnTo>
                  <a:lnTo>
                    <a:pt x="9789" y="21014"/>
                  </a:lnTo>
                  <a:lnTo>
                    <a:pt x="9430" y="21508"/>
                  </a:lnTo>
                  <a:lnTo>
                    <a:pt x="9071" y="22013"/>
                  </a:lnTo>
                  <a:lnTo>
                    <a:pt x="8723" y="22518"/>
                  </a:lnTo>
                  <a:lnTo>
                    <a:pt x="8386" y="23034"/>
                  </a:lnTo>
                  <a:lnTo>
                    <a:pt x="8049" y="23551"/>
                  </a:lnTo>
                  <a:lnTo>
                    <a:pt x="7724" y="24067"/>
                  </a:lnTo>
                  <a:lnTo>
                    <a:pt x="7398" y="24595"/>
                  </a:lnTo>
                  <a:lnTo>
                    <a:pt x="7084" y="25122"/>
                  </a:lnTo>
                  <a:lnTo>
                    <a:pt x="6770" y="25661"/>
                  </a:lnTo>
                  <a:lnTo>
                    <a:pt x="6466" y="26189"/>
                  </a:lnTo>
                  <a:lnTo>
                    <a:pt x="6163" y="26739"/>
                  </a:lnTo>
                  <a:lnTo>
                    <a:pt x="5872" y="27278"/>
                  </a:lnTo>
                  <a:lnTo>
                    <a:pt x="5591" y="27828"/>
                  </a:lnTo>
                  <a:lnTo>
                    <a:pt x="5310" y="28378"/>
                  </a:lnTo>
                  <a:lnTo>
                    <a:pt x="5041" y="28939"/>
                  </a:lnTo>
                  <a:lnTo>
                    <a:pt x="4771" y="29500"/>
                  </a:lnTo>
                  <a:lnTo>
                    <a:pt x="4513" y="30061"/>
                  </a:lnTo>
                  <a:lnTo>
                    <a:pt x="4255" y="30623"/>
                  </a:lnTo>
                  <a:lnTo>
                    <a:pt x="4019" y="31195"/>
                  </a:lnTo>
                  <a:lnTo>
                    <a:pt x="3772" y="31779"/>
                  </a:lnTo>
                  <a:lnTo>
                    <a:pt x="3548" y="32351"/>
                  </a:lnTo>
                  <a:lnTo>
                    <a:pt x="3323" y="32935"/>
                  </a:lnTo>
                  <a:lnTo>
                    <a:pt x="3099" y="33519"/>
                  </a:lnTo>
                  <a:lnTo>
                    <a:pt x="2886" y="34102"/>
                  </a:lnTo>
                  <a:lnTo>
                    <a:pt x="2684" y="34697"/>
                  </a:lnTo>
                  <a:lnTo>
                    <a:pt x="2493" y="35292"/>
                  </a:lnTo>
                  <a:lnTo>
                    <a:pt x="2302" y="35887"/>
                  </a:lnTo>
                  <a:lnTo>
                    <a:pt x="2111" y="36493"/>
                  </a:lnTo>
                  <a:lnTo>
                    <a:pt x="1943" y="37100"/>
                  </a:lnTo>
                  <a:lnTo>
                    <a:pt x="1774" y="37706"/>
                  </a:lnTo>
                  <a:lnTo>
                    <a:pt x="1606" y="38312"/>
                  </a:lnTo>
                  <a:lnTo>
                    <a:pt x="1460" y="38929"/>
                  </a:lnTo>
                  <a:lnTo>
                    <a:pt x="1314" y="39547"/>
                  </a:lnTo>
                  <a:lnTo>
                    <a:pt x="1168" y="40164"/>
                  </a:lnTo>
                  <a:lnTo>
                    <a:pt x="1034" y="40793"/>
                  </a:lnTo>
                  <a:lnTo>
                    <a:pt x="910" y="41410"/>
                  </a:lnTo>
                  <a:lnTo>
                    <a:pt x="798" y="42039"/>
                  </a:lnTo>
                  <a:lnTo>
                    <a:pt x="686" y="42667"/>
                  </a:lnTo>
                  <a:lnTo>
                    <a:pt x="585" y="43307"/>
                  </a:lnTo>
                  <a:lnTo>
                    <a:pt x="495" y="43936"/>
                  </a:lnTo>
                  <a:lnTo>
                    <a:pt x="416" y="44575"/>
                  </a:lnTo>
                  <a:lnTo>
                    <a:pt x="338" y="45215"/>
                  </a:lnTo>
                  <a:lnTo>
                    <a:pt x="270" y="45855"/>
                  </a:lnTo>
                  <a:lnTo>
                    <a:pt x="203" y="46506"/>
                  </a:lnTo>
                  <a:lnTo>
                    <a:pt x="147" y="47146"/>
                  </a:lnTo>
                  <a:lnTo>
                    <a:pt x="102" y="47797"/>
                  </a:lnTo>
                  <a:lnTo>
                    <a:pt x="68" y="48448"/>
                  </a:lnTo>
                  <a:lnTo>
                    <a:pt x="34" y="49110"/>
                  </a:lnTo>
                  <a:lnTo>
                    <a:pt x="12" y="49761"/>
                  </a:lnTo>
                  <a:lnTo>
                    <a:pt x="1" y="50424"/>
                  </a:lnTo>
                  <a:lnTo>
                    <a:pt x="1" y="51086"/>
                  </a:lnTo>
                  <a:lnTo>
                    <a:pt x="1" y="51737"/>
                  </a:lnTo>
                  <a:lnTo>
                    <a:pt x="12" y="52399"/>
                  </a:lnTo>
                  <a:lnTo>
                    <a:pt x="34" y="53062"/>
                  </a:lnTo>
                  <a:lnTo>
                    <a:pt x="68" y="53713"/>
                  </a:lnTo>
                  <a:lnTo>
                    <a:pt x="102" y="54364"/>
                  </a:lnTo>
                  <a:lnTo>
                    <a:pt x="147" y="55015"/>
                  </a:lnTo>
                  <a:lnTo>
                    <a:pt x="203" y="55655"/>
                  </a:lnTo>
                  <a:lnTo>
                    <a:pt x="270" y="56306"/>
                  </a:lnTo>
                  <a:lnTo>
                    <a:pt x="338" y="56945"/>
                  </a:lnTo>
                  <a:lnTo>
                    <a:pt x="416" y="57585"/>
                  </a:lnTo>
                  <a:lnTo>
                    <a:pt x="495" y="58225"/>
                  </a:lnTo>
                  <a:lnTo>
                    <a:pt x="585" y="58865"/>
                  </a:lnTo>
                  <a:lnTo>
                    <a:pt x="686" y="59494"/>
                  </a:lnTo>
                  <a:lnTo>
                    <a:pt x="798" y="60122"/>
                  </a:lnTo>
                  <a:lnTo>
                    <a:pt x="910" y="60751"/>
                  </a:lnTo>
                  <a:lnTo>
                    <a:pt x="1034" y="61379"/>
                  </a:lnTo>
                  <a:lnTo>
                    <a:pt x="1168" y="61997"/>
                  </a:lnTo>
                  <a:lnTo>
                    <a:pt x="1314" y="62614"/>
                  </a:lnTo>
                  <a:lnTo>
                    <a:pt x="1460" y="63232"/>
                  </a:lnTo>
                  <a:lnTo>
                    <a:pt x="1606" y="63849"/>
                  </a:lnTo>
                  <a:lnTo>
                    <a:pt x="1774" y="64455"/>
                  </a:lnTo>
                  <a:lnTo>
                    <a:pt x="1943" y="65061"/>
                  </a:lnTo>
                  <a:lnTo>
                    <a:pt x="2111" y="65667"/>
                  </a:lnTo>
                  <a:lnTo>
                    <a:pt x="2302" y="66274"/>
                  </a:lnTo>
                  <a:lnTo>
                    <a:pt x="2493" y="66868"/>
                  </a:lnTo>
                  <a:lnTo>
                    <a:pt x="2684" y="67463"/>
                  </a:lnTo>
                  <a:lnTo>
                    <a:pt x="2886" y="68058"/>
                  </a:lnTo>
                  <a:lnTo>
                    <a:pt x="3099" y="68642"/>
                  </a:lnTo>
                  <a:lnTo>
                    <a:pt x="3323" y="69226"/>
                  </a:lnTo>
                  <a:lnTo>
                    <a:pt x="3548" y="69809"/>
                  </a:lnTo>
                  <a:lnTo>
                    <a:pt x="3772" y="70393"/>
                  </a:lnTo>
                  <a:lnTo>
                    <a:pt x="4019" y="70966"/>
                  </a:lnTo>
                  <a:lnTo>
                    <a:pt x="4255" y="71538"/>
                  </a:lnTo>
                  <a:lnTo>
                    <a:pt x="4513" y="72099"/>
                  </a:lnTo>
                  <a:lnTo>
                    <a:pt x="4771" y="72672"/>
                  </a:lnTo>
                  <a:lnTo>
                    <a:pt x="5041" y="73222"/>
                  </a:lnTo>
                  <a:lnTo>
                    <a:pt x="5310" y="73783"/>
                  </a:lnTo>
                  <a:lnTo>
                    <a:pt x="5591" y="74333"/>
                  </a:lnTo>
                  <a:lnTo>
                    <a:pt x="5872" y="74883"/>
                  </a:lnTo>
                  <a:lnTo>
                    <a:pt x="6163" y="75433"/>
                  </a:lnTo>
                  <a:lnTo>
                    <a:pt x="6466" y="75972"/>
                  </a:lnTo>
                  <a:lnTo>
                    <a:pt x="6770" y="76511"/>
                  </a:lnTo>
                  <a:lnTo>
                    <a:pt x="7084" y="77038"/>
                  </a:lnTo>
                  <a:lnTo>
                    <a:pt x="7398" y="77566"/>
                  </a:lnTo>
                  <a:lnTo>
                    <a:pt x="7724" y="78094"/>
                  </a:lnTo>
                  <a:lnTo>
                    <a:pt x="8049" y="78610"/>
                  </a:lnTo>
                  <a:lnTo>
                    <a:pt x="8386" y="79126"/>
                  </a:lnTo>
                  <a:lnTo>
                    <a:pt x="8723" y="79643"/>
                  </a:lnTo>
                  <a:lnTo>
                    <a:pt x="9071" y="80148"/>
                  </a:lnTo>
                  <a:lnTo>
                    <a:pt x="9430" y="80653"/>
                  </a:lnTo>
                  <a:lnTo>
                    <a:pt x="9789" y="81147"/>
                  </a:lnTo>
                  <a:lnTo>
                    <a:pt x="10148" y="81641"/>
                  </a:lnTo>
                  <a:lnTo>
                    <a:pt x="10519" y="82135"/>
                  </a:lnTo>
                  <a:lnTo>
                    <a:pt x="10900" y="82617"/>
                  </a:lnTo>
                  <a:lnTo>
                    <a:pt x="11282" y="83100"/>
                  </a:lnTo>
                  <a:lnTo>
                    <a:pt x="11664" y="83571"/>
                  </a:lnTo>
                  <a:lnTo>
                    <a:pt x="12057" y="84043"/>
                  </a:lnTo>
                  <a:lnTo>
                    <a:pt x="12461" y="84514"/>
                  </a:lnTo>
                  <a:lnTo>
                    <a:pt x="12865" y="84975"/>
                  </a:lnTo>
                  <a:lnTo>
                    <a:pt x="13269" y="85424"/>
                  </a:lnTo>
                  <a:lnTo>
                    <a:pt x="13684" y="85873"/>
                  </a:lnTo>
                  <a:lnTo>
                    <a:pt x="14111" y="86322"/>
                  </a:lnTo>
                  <a:lnTo>
                    <a:pt x="14526" y="86759"/>
                  </a:lnTo>
                  <a:lnTo>
                    <a:pt x="14964" y="87197"/>
                  </a:lnTo>
                  <a:lnTo>
                    <a:pt x="15402" y="87635"/>
                  </a:lnTo>
                  <a:lnTo>
                    <a:pt x="15839" y="88061"/>
                  </a:lnTo>
                  <a:lnTo>
                    <a:pt x="16288" y="88477"/>
                  </a:lnTo>
                  <a:lnTo>
                    <a:pt x="16737" y="88892"/>
                  </a:lnTo>
                  <a:lnTo>
                    <a:pt x="17186" y="89296"/>
                  </a:lnTo>
                  <a:lnTo>
                    <a:pt x="17658" y="89700"/>
                  </a:lnTo>
                  <a:lnTo>
                    <a:pt x="18118" y="90104"/>
                  </a:lnTo>
                  <a:lnTo>
                    <a:pt x="18589" y="90497"/>
                  </a:lnTo>
                  <a:lnTo>
                    <a:pt x="19061" y="90890"/>
                  </a:lnTo>
                  <a:lnTo>
                    <a:pt x="19544" y="91272"/>
                  </a:lnTo>
                  <a:lnTo>
                    <a:pt x="20026" y="91642"/>
                  </a:lnTo>
                  <a:lnTo>
                    <a:pt x="20520" y="92013"/>
                  </a:lnTo>
                  <a:lnTo>
                    <a:pt x="21014" y="92383"/>
                  </a:lnTo>
                  <a:lnTo>
                    <a:pt x="21508" y="92742"/>
                  </a:lnTo>
                  <a:lnTo>
                    <a:pt x="22013" y="93090"/>
                  </a:lnTo>
                  <a:lnTo>
                    <a:pt x="22518" y="93438"/>
                  </a:lnTo>
                  <a:lnTo>
                    <a:pt x="23035" y="93775"/>
                  </a:lnTo>
                  <a:lnTo>
                    <a:pt x="23551" y="94112"/>
                  </a:lnTo>
                  <a:lnTo>
                    <a:pt x="24067" y="94448"/>
                  </a:lnTo>
                  <a:lnTo>
                    <a:pt x="24595" y="94763"/>
                  </a:lnTo>
                  <a:lnTo>
                    <a:pt x="25122" y="95088"/>
                  </a:lnTo>
                  <a:lnTo>
                    <a:pt x="25650" y="95391"/>
                  </a:lnTo>
                  <a:lnTo>
                    <a:pt x="26189" y="95694"/>
                  </a:lnTo>
                  <a:lnTo>
                    <a:pt x="26728" y="95998"/>
                  </a:lnTo>
                  <a:lnTo>
                    <a:pt x="27278" y="96289"/>
                  </a:lnTo>
                  <a:lnTo>
                    <a:pt x="27828" y="96570"/>
                  </a:lnTo>
                  <a:lnTo>
                    <a:pt x="28378" y="96851"/>
                  </a:lnTo>
                  <a:lnTo>
                    <a:pt x="28939" y="97120"/>
                  </a:lnTo>
                  <a:lnTo>
                    <a:pt x="29500" y="97389"/>
                  </a:lnTo>
                  <a:lnTo>
                    <a:pt x="30061" y="97648"/>
                  </a:lnTo>
                  <a:lnTo>
                    <a:pt x="30623" y="97906"/>
                  </a:lnTo>
                  <a:lnTo>
                    <a:pt x="31195" y="98142"/>
                  </a:lnTo>
                  <a:lnTo>
                    <a:pt x="31768" y="98389"/>
                  </a:lnTo>
                  <a:lnTo>
                    <a:pt x="32351" y="98613"/>
                  </a:lnTo>
                  <a:lnTo>
                    <a:pt x="32935" y="98849"/>
                  </a:lnTo>
                  <a:lnTo>
                    <a:pt x="33519" y="99062"/>
                  </a:lnTo>
                  <a:lnTo>
                    <a:pt x="34103" y="99275"/>
                  </a:lnTo>
                  <a:lnTo>
                    <a:pt x="34697" y="99477"/>
                  </a:lnTo>
                  <a:lnTo>
                    <a:pt x="35292" y="99679"/>
                  </a:lnTo>
                  <a:lnTo>
                    <a:pt x="35887" y="99870"/>
                  </a:lnTo>
                  <a:lnTo>
                    <a:pt x="36493" y="100050"/>
                  </a:lnTo>
                  <a:lnTo>
                    <a:pt x="37100" y="100218"/>
                  </a:lnTo>
                  <a:lnTo>
                    <a:pt x="37706" y="100387"/>
                  </a:lnTo>
                  <a:lnTo>
                    <a:pt x="38312" y="100555"/>
                  </a:lnTo>
                  <a:lnTo>
                    <a:pt x="38929" y="100712"/>
                  </a:lnTo>
                  <a:lnTo>
                    <a:pt x="39547" y="100858"/>
                  </a:lnTo>
                  <a:lnTo>
                    <a:pt x="40164" y="100993"/>
                  </a:lnTo>
                  <a:lnTo>
                    <a:pt x="40781" y="101127"/>
                  </a:lnTo>
                  <a:lnTo>
                    <a:pt x="41410" y="101251"/>
                  </a:lnTo>
                  <a:lnTo>
                    <a:pt x="42039" y="101363"/>
                  </a:lnTo>
                  <a:lnTo>
                    <a:pt x="42667" y="101475"/>
                  </a:lnTo>
                  <a:lnTo>
                    <a:pt x="43296" y="101576"/>
                  </a:lnTo>
                  <a:lnTo>
                    <a:pt x="43936" y="101666"/>
                  </a:lnTo>
                  <a:lnTo>
                    <a:pt x="44575" y="101756"/>
                  </a:lnTo>
                  <a:lnTo>
                    <a:pt x="45215" y="101823"/>
                  </a:lnTo>
                  <a:lnTo>
                    <a:pt x="45855" y="101902"/>
                  </a:lnTo>
                  <a:lnTo>
                    <a:pt x="46506" y="101958"/>
                  </a:lnTo>
                  <a:lnTo>
                    <a:pt x="47146" y="102014"/>
                  </a:lnTo>
                  <a:lnTo>
                    <a:pt x="47797" y="102059"/>
                  </a:lnTo>
                  <a:lnTo>
                    <a:pt x="48448" y="102093"/>
                  </a:lnTo>
                  <a:lnTo>
                    <a:pt x="49110" y="102126"/>
                  </a:lnTo>
                  <a:lnTo>
                    <a:pt x="49761" y="102149"/>
                  </a:lnTo>
                  <a:lnTo>
                    <a:pt x="50424" y="102160"/>
                  </a:lnTo>
                  <a:lnTo>
                    <a:pt x="51737" y="102160"/>
                  </a:lnTo>
                  <a:lnTo>
                    <a:pt x="52399" y="102149"/>
                  </a:lnTo>
                  <a:lnTo>
                    <a:pt x="53050" y="102126"/>
                  </a:lnTo>
                  <a:lnTo>
                    <a:pt x="53713" y="102093"/>
                  </a:lnTo>
                  <a:lnTo>
                    <a:pt x="54364" y="102059"/>
                  </a:lnTo>
                  <a:lnTo>
                    <a:pt x="55015" y="102014"/>
                  </a:lnTo>
                  <a:lnTo>
                    <a:pt x="55655" y="101958"/>
                  </a:lnTo>
                  <a:lnTo>
                    <a:pt x="56306" y="101902"/>
                  </a:lnTo>
                  <a:lnTo>
                    <a:pt x="56945" y="101823"/>
                  </a:lnTo>
                  <a:lnTo>
                    <a:pt x="57585" y="101756"/>
                  </a:lnTo>
                  <a:lnTo>
                    <a:pt x="58225" y="101666"/>
                  </a:lnTo>
                  <a:lnTo>
                    <a:pt x="58854" y="101576"/>
                  </a:lnTo>
                  <a:lnTo>
                    <a:pt x="59494" y="101475"/>
                  </a:lnTo>
                  <a:lnTo>
                    <a:pt x="60122" y="101363"/>
                  </a:lnTo>
                  <a:lnTo>
                    <a:pt x="60751" y="101251"/>
                  </a:lnTo>
                  <a:lnTo>
                    <a:pt x="61379" y="101127"/>
                  </a:lnTo>
                  <a:lnTo>
                    <a:pt x="61997" y="100993"/>
                  </a:lnTo>
                  <a:lnTo>
                    <a:pt x="62614" y="100858"/>
                  </a:lnTo>
                  <a:lnTo>
                    <a:pt x="63232" y="100712"/>
                  </a:lnTo>
                  <a:lnTo>
                    <a:pt x="63849" y="100555"/>
                  </a:lnTo>
                  <a:lnTo>
                    <a:pt x="64455" y="100387"/>
                  </a:lnTo>
                  <a:lnTo>
                    <a:pt x="65061" y="100218"/>
                  </a:lnTo>
                  <a:lnTo>
                    <a:pt x="65667" y="100050"/>
                  </a:lnTo>
                  <a:lnTo>
                    <a:pt x="66274" y="99870"/>
                  </a:lnTo>
                  <a:lnTo>
                    <a:pt x="66868" y="99679"/>
                  </a:lnTo>
                  <a:lnTo>
                    <a:pt x="67463" y="99477"/>
                  </a:lnTo>
                  <a:lnTo>
                    <a:pt x="68058" y="99275"/>
                  </a:lnTo>
                  <a:lnTo>
                    <a:pt x="68642" y="99062"/>
                  </a:lnTo>
                  <a:lnTo>
                    <a:pt x="69226" y="98849"/>
                  </a:lnTo>
                  <a:lnTo>
                    <a:pt x="69809" y="98613"/>
                  </a:lnTo>
                  <a:lnTo>
                    <a:pt x="70393" y="98389"/>
                  </a:lnTo>
                  <a:lnTo>
                    <a:pt x="70966" y="98142"/>
                  </a:lnTo>
                  <a:lnTo>
                    <a:pt x="71538" y="97906"/>
                  </a:lnTo>
                  <a:lnTo>
                    <a:pt x="72099" y="97648"/>
                  </a:lnTo>
                  <a:lnTo>
                    <a:pt x="72661" y="97389"/>
                  </a:lnTo>
                  <a:lnTo>
                    <a:pt x="73222" y="97120"/>
                  </a:lnTo>
                  <a:lnTo>
                    <a:pt x="73783" y="96851"/>
                  </a:lnTo>
                  <a:lnTo>
                    <a:pt x="74333" y="96570"/>
                  </a:lnTo>
                  <a:lnTo>
                    <a:pt x="74883" y="96289"/>
                  </a:lnTo>
                  <a:lnTo>
                    <a:pt x="75433" y="95998"/>
                  </a:lnTo>
                  <a:lnTo>
                    <a:pt x="75972" y="95694"/>
                  </a:lnTo>
                  <a:lnTo>
                    <a:pt x="76511" y="95391"/>
                  </a:lnTo>
                  <a:lnTo>
                    <a:pt x="77038" y="95088"/>
                  </a:lnTo>
                  <a:lnTo>
                    <a:pt x="77566" y="94763"/>
                  </a:lnTo>
                  <a:lnTo>
                    <a:pt x="78093" y="94448"/>
                  </a:lnTo>
                  <a:lnTo>
                    <a:pt x="78610" y="94112"/>
                  </a:lnTo>
                  <a:lnTo>
                    <a:pt x="79126" y="93775"/>
                  </a:lnTo>
                  <a:lnTo>
                    <a:pt x="79643" y="93438"/>
                  </a:lnTo>
                  <a:lnTo>
                    <a:pt x="80148" y="93090"/>
                  </a:lnTo>
                  <a:lnTo>
                    <a:pt x="80653" y="92742"/>
                  </a:lnTo>
                  <a:lnTo>
                    <a:pt x="81147" y="92383"/>
                  </a:lnTo>
                  <a:lnTo>
                    <a:pt x="81641" y="92013"/>
                  </a:lnTo>
                  <a:lnTo>
                    <a:pt x="82135" y="91642"/>
                  </a:lnTo>
                  <a:lnTo>
                    <a:pt x="82617" y="91272"/>
                  </a:lnTo>
                  <a:lnTo>
                    <a:pt x="83100" y="90890"/>
                  </a:lnTo>
                  <a:lnTo>
                    <a:pt x="83571" y="90497"/>
                  </a:lnTo>
                  <a:lnTo>
                    <a:pt x="84043" y="90104"/>
                  </a:lnTo>
                  <a:lnTo>
                    <a:pt x="84503" y="89700"/>
                  </a:lnTo>
                  <a:lnTo>
                    <a:pt x="84974" y="89296"/>
                  </a:lnTo>
                  <a:lnTo>
                    <a:pt x="85423" y="88892"/>
                  </a:lnTo>
                  <a:lnTo>
                    <a:pt x="85872" y="88477"/>
                  </a:lnTo>
                  <a:lnTo>
                    <a:pt x="86321" y="88061"/>
                  </a:lnTo>
                  <a:lnTo>
                    <a:pt x="86759" y="87635"/>
                  </a:lnTo>
                  <a:lnTo>
                    <a:pt x="87197" y="87197"/>
                  </a:lnTo>
                  <a:lnTo>
                    <a:pt x="87635" y="86759"/>
                  </a:lnTo>
                  <a:lnTo>
                    <a:pt x="88050" y="86322"/>
                  </a:lnTo>
                  <a:lnTo>
                    <a:pt x="88477" y="85873"/>
                  </a:lnTo>
                  <a:lnTo>
                    <a:pt x="88892" y="85424"/>
                  </a:lnTo>
                  <a:lnTo>
                    <a:pt x="89296" y="84975"/>
                  </a:lnTo>
                  <a:lnTo>
                    <a:pt x="89700" y="84514"/>
                  </a:lnTo>
                  <a:lnTo>
                    <a:pt x="90104" y="84043"/>
                  </a:lnTo>
                  <a:lnTo>
                    <a:pt x="90497" y="83571"/>
                  </a:lnTo>
                  <a:lnTo>
                    <a:pt x="90879" y="83100"/>
                  </a:lnTo>
                  <a:lnTo>
                    <a:pt x="91260" y="82617"/>
                  </a:lnTo>
                  <a:lnTo>
                    <a:pt x="91642" y="82135"/>
                  </a:lnTo>
                  <a:lnTo>
                    <a:pt x="92013" y="81641"/>
                  </a:lnTo>
                  <a:lnTo>
                    <a:pt x="92372" y="81147"/>
                  </a:lnTo>
                  <a:lnTo>
                    <a:pt x="92731" y="80653"/>
                  </a:lnTo>
                  <a:lnTo>
                    <a:pt x="93090" y="80148"/>
                  </a:lnTo>
                  <a:lnTo>
                    <a:pt x="93438" y="79643"/>
                  </a:lnTo>
                  <a:lnTo>
                    <a:pt x="93775" y="79126"/>
                  </a:lnTo>
                  <a:lnTo>
                    <a:pt x="94112" y="78610"/>
                  </a:lnTo>
                  <a:lnTo>
                    <a:pt x="94437" y="78094"/>
                  </a:lnTo>
                  <a:lnTo>
                    <a:pt x="94763" y="77566"/>
                  </a:lnTo>
                  <a:lnTo>
                    <a:pt x="95077" y="77038"/>
                  </a:lnTo>
                  <a:lnTo>
                    <a:pt x="95391" y="76511"/>
                  </a:lnTo>
                  <a:lnTo>
                    <a:pt x="95694" y="75972"/>
                  </a:lnTo>
                  <a:lnTo>
                    <a:pt x="95997" y="75433"/>
                  </a:lnTo>
                  <a:lnTo>
                    <a:pt x="96289" y="74883"/>
                  </a:lnTo>
                  <a:lnTo>
                    <a:pt x="96570" y="74333"/>
                  </a:lnTo>
                  <a:lnTo>
                    <a:pt x="96851" y="73783"/>
                  </a:lnTo>
                  <a:lnTo>
                    <a:pt x="97120" y="73222"/>
                  </a:lnTo>
                  <a:lnTo>
                    <a:pt x="97389" y="72672"/>
                  </a:lnTo>
                  <a:lnTo>
                    <a:pt x="97648" y="72099"/>
                  </a:lnTo>
                  <a:lnTo>
                    <a:pt x="97894" y="71538"/>
                  </a:lnTo>
                  <a:lnTo>
                    <a:pt x="98141" y="70966"/>
                  </a:lnTo>
                  <a:lnTo>
                    <a:pt x="98388" y="70393"/>
                  </a:lnTo>
                  <a:lnTo>
                    <a:pt x="98613" y="69809"/>
                  </a:lnTo>
                  <a:lnTo>
                    <a:pt x="98837" y="69226"/>
                  </a:lnTo>
                  <a:lnTo>
                    <a:pt x="99062" y="68642"/>
                  </a:lnTo>
                  <a:lnTo>
                    <a:pt x="99275" y="68058"/>
                  </a:lnTo>
                  <a:lnTo>
                    <a:pt x="99477" y="67463"/>
                  </a:lnTo>
                  <a:lnTo>
                    <a:pt x="99668" y="66868"/>
                  </a:lnTo>
                  <a:lnTo>
                    <a:pt x="99859" y="66274"/>
                  </a:lnTo>
                  <a:lnTo>
                    <a:pt x="100050" y="65667"/>
                  </a:lnTo>
                  <a:lnTo>
                    <a:pt x="100218" y="65061"/>
                  </a:lnTo>
                  <a:lnTo>
                    <a:pt x="100386" y="64455"/>
                  </a:lnTo>
                  <a:lnTo>
                    <a:pt x="100555" y="63849"/>
                  </a:lnTo>
                  <a:lnTo>
                    <a:pt x="100701" y="63232"/>
                  </a:lnTo>
                  <a:lnTo>
                    <a:pt x="100847" y="62614"/>
                  </a:lnTo>
                  <a:lnTo>
                    <a:pt x="100993" y="61997"/>
                  </a:lnTo>
                  <a:lnTo>
                    <a:pt x="101127" y="61379"/>
                  </a:lnTo>
                  <a:lnTo>
                    <a:pt x="101251" y="60751"/>
                  </a:lnTo>
                  <a:lnTo>
                    <a:pt x="101363" y="60122"/>
                  </a:lnTo>
                  <a:lnTo>
                    <a:pt x="101475" y="59494"/>
                  </a:lnTo>
                  <a:lnTo>
                    <a:pt x="101576" y="58865"/>
                  </a:lnTo>
                  <a:lnTo>
                    <a:pt x="101666" y="58225"/>
                  </a:lnTo>
                  <a:lnTo>
                    <a:pt x="101745" y="57585"/>
                  </a:lnTo>
                  <a:lnTo>
                    <a:pt x="101823" y="56945"/>
                  </a:lnTo>
                  <a:lnTo>
                    <a:pt x="101891" y="56306"/>
                  </a:lnTo>
                  <a:lnTo>
                    <a:pt x="101958" y="55655"/>
                  </a:lnTo>
                  <a:lnTo>
                    <a:pt x="102014" y="55015"/>
                  </a:lnTo>
                  <a:lnTo>
                    <a:pt x="102059" y="54364"/>
                  </a:lnTo>
                  <a:lnTo>
                    <a:pt x="102093" y="53713"/>
                  </a:lnTo>
                  <a:lnTo>
                    <a:pt x="102126" y="53062"/>
                  </a:lnTo>
                  <a:lnTo>
                    <a:pt x="102138" y="52399"/>
                  </a:lnTo>
                  <a:lnTo>
                    <a:pt x="102160" y="51737"/>
                  </a:lnTo>
                  <a:lnTo>
                    <a:pt x="102160" y="51086"/>
                  </a:lnTo>
                  <a:lnTo>
                    <a:pt x="102160" y="50424"/>
                  </a:lnTo>
                  <a:lnTo>
                    <a:pt x="102138" y="49761"/>
                  </a:lnTo>
                  <a:lnTo>
                    <a:pt x="102126" y="49110"/>
                  </a:lnTo>
                  <a:lnTo>
                    <a:pt x="102093" y="48448"/>
                  </a:lnTo>
                  <a:lnTo>
                    <a:pt x="102059" y="47797"/>
                  </a:lnTo>
                  <a:lnTo>
                    <a:pt x="102014" y="47146"/>
                  </a:lnTo>
                  <a:lnTo>
                    <a:pt x="101958" y="46506"/>
                  </a:lnTo>
                  <a:lnTo>
                    <a:pt x="101891" y="45855"/>
                  </a:lnTo>
                  <a:lnTo>
                    <a:pt x="101823" y="45215"/>
                  </a:lnTo>
                  <a:lnTo>
                    <a:pt x="101745" y="44575"/>
                  </a:lnTo>
                  <a:lnTo>
                    <a:pt x="101666" y="43936"/>
                  </a:lnTo>
                  <a:lnTo>
                    <a:pt x="101576" y="43307"/>
                  </a:lnTo>
                  <a:lnTo>
                    <a:pt x="101475" y="42667"/>
                  </a:lnTo>
                  <a:lnTo>
                    <a:pt x="101363" y="42039"/>
                  </a:lnTo>
                  <a:lnTo>
                    <a:pt x="101251" y="41410"/>
                  </a:lnTo>
                  <a:lnTo>
                    <a:pt x="101127" y="40793"/>
                  </a:lnTo>
                  <a:lnTo>
                    <a:pt x="100993" y="40164"/>
                  </a:lnTo>
                  <a:lnTo>
                    <a:pt x="100847" y="39547"/>
                  </a:lnTo>
                  <a:lnTo>
                    <a:pt x="100701" y="38929"/>
                  </a:lnTo>
                  <a:lnTo>
                    <a:pt x="100555" y="38312"/>
                  </a:lnTo>
                  <a:lnTo>
                    <a:pt x="100386" y="37706"/>
                  </a:lnTo>
                  <a:lnTo>
                    <a:pt x="100218" y="37100"/>
                  </a:lnTo>
                  <a:lnTo>
                    <a:pt x="100050" y="36493"/>
                  </a:lnTo>
                  <a:lnTo>
                    <a:pt x="99859" y="35887"/>
                  </a:lnTo>
                  <a:lnTo>
                    <a:pt x="99668" y="35292"/>
                  </a:lnTo>
                  <a:lnTo>
                    <a:pt x="99477" y="34697"/>
                  </a:lnTo>
                  <a:lnTo>
                    <a:pt x="99275" y="34102"/>
                  </a:lnTo>
                  <a:lnTo>
                    <a:pt x="99062" y="33519"/>
                  </a:lnTo>
                  <a:lnTo>
                    <a:pt x="98837" y="32935"/>
                  </a:lnTo>
                  <a:lnTo>
                    <a:pt x="98613" y="32351"/>
                  </a:lnTo>
                  <a:lnTo>
                    <a:pt x="98388" y="31779"/>
                  </a:lnTo>
                  <a:lnTo>
                    <a:pt x="98141" y="31195"/>
                  </a:lnTo>
                  <a:lnTo>
                    <a:pt x="97894" y="30623"/>
                  </a:lnTo>
                  <a:lnTo>
                    <a:pt x="97648" y="30061"/>
                  </a:lnTo>
                  <a:lnTo>
                    <a:pt x="97389" y="29500"/>
                  </a:lnTo>
                  <a:lnTo>
                    <a:pt x="97120" y="28939"/>
                  </a:lnTo>
                  <a:lnTo>
                    <a:pt x="96851" y="28378"/>
                  </a:lnTo>
                  <a:lnTo>
                    <a:pt x="96570" y="27828"/>
                  </a:lnTo>
                  <a:lnTo>
                    <a:pt x="96289" y="27278"/>
                  </a:lnTo>
                  <a:lnTo>
                    <a:pt x="95997" y="26739"/>
                  </a:lnTo>
                  <a:lnTo>
                    <a:pt x="95694" y="26189"/>
                  </a:lnTo>
                  <a:lnTo>
                    <a:pt x="95391" y="25661"/>
                  </a:lnTo>
                  <a:lnTo>
                    <a:pt x="95077" y="25122"/>
                  </a:lnTo>
                  <a:lnTo>
                    <a:pt x="94763" y="24595"/>
                  </a:lnTo>
                  <a:lnTo>
                    <a:pt x="94437" y="24067"/>
                  </a:lnTo>
                  <a:lnTo>
                    <a:pt x="94112" y="23551"/>
                  </a:lnTo>
                  <a:lnTo>
                    <a:pt x="93775" y="23034"/>
                  </a:lnTo>
                  <a:lnTo>
                    <a:pt x="93438" y="22518"/>
                  </a:lnTo>
                  <a:lnTo>
                    <a:pt x="93090" y="22013"/>
                  </a:lnTo>
                  <a:lnTo>
                    <a:pt x="92731" y="21508"/>
                  </a:lnTo>
                  <a:lnTo>
                    <a:pt x="92372" y="21014"/>
                  </a:lnTo>
                  <a:lnTo>
                    <a:pt x="92013" y="20520"/>
                  </a:lnTo>
                  <a:lnTo>
                    <a:pt x="91642" y="20026"/>
                  </a:lnTo>
                  <a:lnTo>
                    <a:pt x="91260" y="19543"/>
                  </a:lnTo>
                  <a:lnTo>
                    <a:pt x="90879" y="19061"/>
                  </a:lnTo>
                  <a:lnTo>
                    <a:pt x="90497" y="18589"/>
                  </a:lnTo>
                  <a:lnTo>
                    <a:pt x="90104" y="18118"/>
                  </a:lnTo>
                  <a:lnTo>
                    <a:pt x="89700" y="17658"/>
                  </a:lnTo>
                  <a:lnTo>
                    <a:pt x="89296" y="17197"/>
                  </a:lnTo>
                  <a:lnTo>
                    <a:pt x="88892" y="16737"/>
                  </a:lnTo>
                  <a:lnTo>
                    <a:pt x="88477" y="16288"/>
                  </a:lnTo>
                  <a:lnTo>
                    <a:pt x="88050" y="15839"/>
                  </a:lnTo>
                  <a:lnTo>
                    <a:pt x="87635" y="15401"/>
                  </a:lnTo>
                  <a:lnTo>
                    <a:pt x="87197" y="14964"/>
                  </a:lnTo>
                  <a:lnTo>
                    <a:pt x="86759" y="14537"/>
                  </a:lnTo>
                  <a:lnTo>
                    <a:pt x="86321" y="14111"/>
                  </a:lnTo>
                  <a:lnTo>
                    <a:pt x="85872" y="13684"/>
                  </a:lnTo>
                  <a:lnTo>
                    <a:pt x="85423" y="13269"/>
                  </a:lnTo>
                  <a:lnTo>
                    <a:pt x="84974" y="12865"/>
                  </a:lnTo>
                  <a:lnTo>
                    <a:pt x="84503" y="12460"/>
                  </a:lnTo>
                  <a:lnTo>
                    <a:pt x="84043" y="12056"/>
                  </a:lnTo>
                  <a:lnTo>
                    <a:pt x="83571" y="11663"/>
                  </a:lnTo>
                  <a:lnTo>
                    <a:pt x="83100" y="11282"/>
                  </a:lnTo>
                  <a:lnTo>
                    <a:pt x="82617" y="10900"/>
                  </a:lnTo>
                  <a:lnTo>
                    <a:pt x="82135" y="10518"/>
                  </a:lnTo>
                  <a:lnTo>
                    <a:pt x="81641" y="10148"/>
                  </a:lnTo>
                  <a:lnTo>
                    <a:pt x="81147" y="9789"/>
                  </a:lnTo>
                  <a:lnTo>
                    <a:pt x="80653" y="9430"/>
                  </a:lnTo>
                  <a:lnTo>
                    <a:pt x="80148" y="9070"/>
                  </a:lnTo>
                  <a:lnTo>
                    <a:pt x="79643" y="8722"/>
                  </a:lnTo>
                  <a:lnTo>
                    <a:pt x="79126" y="8386"/>
                  </a:lnTo>
                  <a:lnTo>
                    <a:pt x="78610" y="8049"/>
                  </a:lnTo>
                  <a:lnTo>
                    <a:pt x="78093" y="7723"/>
                  </a:lnTo>
                  <a:lnTo>
                    <a:pt x="77566" y="7398"/>
                  </a:lnTo>
                  <a:lnTo>
                    <a:pt x="77038" y="7084"/>
                  </a:lnTo>
                  <a:lnTo>
                    <a:pt x="76511" y="6769"/>
                  </a:lnTo>
                  <a:lnTo>
                    <a:pt x="75972" y="6466"/>
                  </a:lnTo>
                  <a:lnTo>
                    <a:pt x="75433" y="6163"/>
                  </a:lnTo>
                  <a:lnTo>
                    <a:pt x="74883" y="5871"/>
                  </a:lnTo>
                  <a:lnTo>
                    <a:pt x="74333" y="5591"/>
                  </a:lnTo>
                  <a:lnTo>
                    <a:pt x="73783" y="5310"/>
                  </a:lnTo>
                  <a:lnTo>
                    <a:pt x="73222" y="5041"/>
                  </a:lnTo>
                  <a:lnTo>
                    <a:pt x="72661" y="4771"/>
                  </a:lnTo>
                  <a:lnTo>
                    <a:pt x="72099" y="4513"/>
                  </a:lnTo>
                  <a:lnTo>
                    <a:pt x="71538" y="4266"/>
                  </a:lnTo>
                  <a:lnTo>
                    <a:pt x="70966" y="4019"/>
                  </a:lnTo>
                  <a:lnTo>
                    <a:pt x="70393" y="3772"/>
                  </a:lnTo>
                  <a:lnTo>
                    <a:pt x="69809" y="3548"/>
                  </a:lnTo>
                  <a:lnTo>
                    <a:pt x="69226" y="3323"/>
                  </a:lnTo>
                  <a:lnTo>
                    <a:pt x="68642" y="3099"/>
                  </a:lnTo>
                  <a:lnTo>
                    <a:pt x="68058" y="2885"/>
                  </a:lnTo>
                  <a:lnTo>
                    <a:pt x="67463" y="2683"/>
                  </a:lnTo>
                  <a:lnTo>
                    <a:pt x="66868" y="2493"/>
                  </a:lnTo>
                  <a:lnTo>
                    <a:pt x="66274" y="2302"/>
                  </a:lnTo>
                  <a:lnTo>
                    <a:pt x="65667" y="2111"/>
                  </a:lnTo>
                  <a:lnTo>
                    <a:pt x="65061" y="1943"/>
                  </a:lnTo>
                  <a:lnTo>
                    <a:pt x="64455" y="1774"/>
                  </a:lnTo>
                  <a:lnTo>
                    <a:pt x="63849" y="1606"/>
                  </a:lnTo>
                  <a:lnTo>
                    <a:pt x="63232" y="1460"/>
                  </a:lnTo>
                  <a:lnTo>
                    <a:pt x="62614" y="1314"/>
                  </a:lnTo>
                  <a:lnTo>
                    <a:pt x="61997" y="1168"/>
                  </a:lnTo>
                  <a:lnTo>
                    <a:pt x="61379" y="1045"/>
                  </a:lnTo>
                  <a:lnTo>
                    <a:pt x="60751" y="921"/>
                  </a:lnTo>
                  <a:lnTo>
                    <a:pt x="60122" y="798"/>
                  </a:lnTo>
                  <a:lnTo>
                    <a:pt x="59494" y="697"/>
                  </a:lnTo>
                  <a:lnTo>
                    <a:pt x="58854" y="596"/>
                  </a:lnTo>
                  <a:lnTo>
                    <a:pt x="58225" y="494"/>
                  </a:lnTo>
                  <a:lnTo>
                    <a:pt x="57585" y="416"/>
                  </a:lnTo>
                  <a:lnTo>
                    <a:pt x="56945" y="337"/>
                  </a:lnTo>
                  <a:lnTo>
                    <a:pt x="56306" y="270"/>
                  </a:lnTo>
                  <a:lnTo>
                    <a:pt x="55655" y="203"/>
                  </a:lnTo>
                  <a:lnTo>
                    <a:pt x="55015" y="147"/>
                  </a:lnTo>
                  <a:lnTo>
                    <a:pt x="54364" y="102"/>
                  </a:lnTo>
                  <a:lnTo>
                    <a:pt x="53713" y="68"/>
                  </a:lnTo>
                  <a:lnTo>
                    <a:pt x="53050" y="34"/>
                  </a:lnTo>
                  <a:lnTo>
                    <a:pt x="52399" y="23"/>
                  </a:lnTo>
                  <a:lnTo>
                    <a:pt x="51737" y="1"/>
                  </a:lnTo>
                  <a:close/>
                </a:path>
              </a:pathLst>
            </a:custGeom>
            <a:solidFill>
              <a:srgbClr val="9278B5">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9"/>
            <p:cNvSpPr/>
            <p:nvPr/>
          </p:nvSpPr>
          <p:spPr>
            <a:xfrm>
              <a:off x="1100125" y="1415600"/>
              <a:ext cx="1234500" cy="1397250"/>
            </a:xfrm>
            <a:custGeom>
              <a:avLst/>
              <a:gdLst/>
              <a:ahLst/>
              <a:cxnLst/>
              <a:rect l="l" t="t" r="r" b="b"/>
              <a:pathLst>
                <a:path w="49380" h="55890" extrusionOk="0">
                  <a:moveTo>
                    <a:pt x="24864" y="0"/>
                  </a:moveTo>
                  <a:lnTo>
                    <a:pt x="24044" y="23"/>
                  </a:lnTo>
                  <a:lnTo>
                    <a:pt x="23225" y="68"/>
                  </a:lnTo>
                  <a:lnTo>
                    <a:pt x="22417" y="135"/>
                  </a:lnTo>
                  <a:lnTo>
                    <a:pt x="21597" y="236"/>
                  </a:lnTo>
                  <a:lnTo>
                    <a:pt x="20789" y="348"/>
                  </a:lnTo>
                  <a:lnTo>
                    <a:pt x="19970" y="494"/>
                  </a:lnTo>
                  <a:lnTo>
                    <a:pt x="19173" y="674"/>
                  </a:lnTo>
                  <a:lnTo>
                    <a:pt x="18365" y="865"/>
                  </a:lnTo>
                  <a:lnTo>
                    <a:pt x="17568" y="1089"/>
                  </a:lnTo>
                  <a:lnTo>
                    <a:pt x="17175" y="1213"/>
                  </a:lnTo>
                  <a:lnTo>
                    <a:pt x="16782" y="1336"/>
                  </a:lnTo>
                  <a:lnTo>
                    <a:pt x="16389" y="1471"/>
                  </a:lnTo>
                  <a:lnTo>
                    <a:pt x="16007" y="1617"/>
                  </a:lnTo>
                  <a:lnTo>
                    <a:pt x="15614" y="1763"/>
                  </a:lnTo>
                  <a:lnTo>
                    <a:pt x="15233" y="1920"/>
                  </a:lnTo>
                  <a:lnTo>
                    <a:pt x="14840" y="2077"/>
                  </a:lnTo>
                  <a:lnTo>
                    <a:pt x="14469" y="2245"/>
                  </a:lnTo>
                  <a:lnTo>
                    <a:pt x="14088" y="2425"/>
                  </a:lnTo>
                  <a:lnTo>
                    <a:pt x="13706" y="2604"/>
                  </a:lnTo>
                  <a:lnTo>
                    <a:pt x="13336" y="2795"/>
                  </a:lnTo>
                  <a:lnTo>
                    <a:pt x="12965" y="2986"/>
                  </a:lnTo>
                  <a:lnTo>
                    <a:pt x="12595" y="3188"/>
                  </a:lnTo>
                  <a:lnTo>
                    <a:pt x="12236" y="3401"/>
                  </a:lnTo>
                  <a:lnTo>
                    <a:pt x="11877" y="3615"/>
                  </a:lnTo>
                  <a:lnTo>
                    <a:pt x="11517" y="3839"/>
                  </a:lnTo>
                  <a:lnTo>
                    <a:pt x="11158" y="4075"/>
                  </a:lnTo>
                  <a:lnTo>
                    <a:pt x="10810" y="4311"/>
                  </a:lnTo>
                  <a:lnTo>
                    <a:pt x="10462" y="4558"/>
                  </a:lnTo>
                  <a:lnTo>
                    <a:pt x="10114" y="4805"/>
                  </a:lnTo>
                  <a:lnTo>
                    <a:pt x="9777" y="5063"/>
                  </a:lnTo>
                  <a:lnTo>
                    <a:pt x="9441" y="5332"/>
                  </a:lnTo>
                  <a:lnTo>
                    <a:pt x="9104" y="5602"/>
                  </a:lnTo>
                  <a:lnTo>
                    <a:pt x="8778" y="5882"/>
                  </a:lnTo>
                  <a:lnTo>
                    <a:pt x="8453" y="6174"/>
                  </a:lnTo>
                  <a:lnTo>
                    <a:pt x="8139" y="6466"/>
                  </a:lnTo>
                  <a:lnTo>
                    <a:pt x="7824" y="6769"/>
                  </a:lnTo>
                  <a:lnTo>
                    <a:pt x="7510" y="7083"/>
                  </a:lnTo>
                  <a:lnTo>
                    <a:pt x="7207" y="7398"/>
                  </a:lnTo>
                  <a:lnTo>
                    <a:pt x="6904" y="7723"/>
                  </a:lnTo>
                  <a:lnTo>
                    <a:pt x="6612" y="8060"/>
                  </a:lnTo>
                  <a:lnTo>
                    <a:pt x="6320" y="8397"/>
                  </a:lnTo>
                  <a:lnTo>
                    <a:pt x="6028" y="8745"/>
                  </a:lnTo>
                  <a:lnTo>
                    <a:pt x="5748" y="9104"/>
                  </a:lnTo>
                  <a:lnTo>
                    <a:pt x="5478" y="9463"/>
                  </a:lnTo>
                  <a:lnTo>
                    <a:pt x="5209" y="9833"/>
                  </a:lnTo>
                  <a:lnTo>
                    <a:pt x="4939" y="10215"/>
                  </a:lnTo>
                  <a:lnTo>
                    <a:pt x="4681" y="10608"/>
                  </a:lnTo>
                  <a:lnTo>
                    <a:pt x="4423" y="11001"/>
                  </a:lnTo>
                  <a:lnTo>
                    <a:pt x="4176" y="11394"/>
                  </a:lnTo>
                  <a:lnTo>
                    <a:pt x="3940" y="11809"/>
                  </a:lnTo>
                  <a:lnTo>
                    <a:pt x="3705" y="12224"/>
                  </a:lnTo>
                  <a:lnTo>
                    <a:pt x="3469" y="12651"/>
                  </a:lnTo>
                  <a:lnTo>
                    <a:pt x="3244" y="13089"/>
                  </a:lnTo>
                  <a:lnTo>
                    <a:pt x="3031" y="13526"/>
                  </a:lnTo>
                  <a:lnTo>
                    <a:pt x="2818" y="13975"/>
                  </a:lnTo>
                  <a:lnTo>
                    <a:pt x="2616" y="14436"/>
                  </a:lnTo>
                  <a:lnTo>
                    <a:pt x="2425" y="14896"/>
                  </a:lnTo>
                  <a:lnTo>
                    <a:pt x="2234" y="15367"/>
                  </a:lnTo>
                  <a:lnTo>
                    <a:pt x="2055" y="15850"/>
                  </a:lnTo>
                  <a:lnTo>
                    <a:pt x="1875" y="16344"/>
                  </a:lnTo>
                  <a:lnTo>
                    <a:pt x="1707" y="16838"/>
                  </a:lnTo>
                  <a:lnTo>
                    <a:pt x="1538" y="17343"/>
                  </a:lnTo>
                  <a:lnTo>
                    <a:pt x="1392" y="17859"/>
                  </a:lnTo>
                  <a:lnTo>
                    <a:pt x="1246" y="18387"/>
                  </a:lnTo>
                  <a:lnTo>
                    <a:pt x="1100" y="18915"/>
                  </a:lnTo>
                  <a:lnTo>
                    <a:pt x="977" y="19453"/>
                  </a:lnTo>
                  <a:lnTo>
                    <a:pt x="854" y="20003"/>
                  </a:lnTo>
                  <a:lnTo>
                    <a:pt x="730" y="20553"/>
                  </a:lnTo>
                  <a:lnTo>
                    <a:pt x="629" y="21126"/>
                  </a:lnTo>
                  <a:lnTo>
                    <a:pt x="528" y="21698"/>
                  </a:lnTo>
                  <a:lnTo>
                    <a:pt x="438" y="22282"/>
                  </a:lnTo>
                  <a:lnTo>
                    <a:pt x="348" y="22866"/>
                  </a:lnTo>
                  <a:lnTo>
                    <a:pt x="281" y="23461"/>
                  </a:lnTo>
                  <a:lnTo>
                    <a:pt x="214" y="24078"/>
                  </a:lnTo>
                  <a:lnTo>
                    <a:pt x="158" y="24684"/>
                  </a:lnTo>
                  <a:lnTo>
                    <a:pt x="101" y="25313"/>
                  </a:lnTo>
                  <a:lnTo>
                    <a:pt x="68" y="25941"/>
                  </a:lnTo>
                  <a:lnTo>
                    <a:pt x="34" y="26592"/>
                  </a:lnTo>
                  <a:lnTo>
                    <a:pt x="12" y="27244"/>
                  </a:lnTo>
                  <a:lnTo>
                    <a:pt x="0" y="27895"/>
                  </a:lnTo>
                  <a:lnTo>
                    <a:pt x="12" y="28546"/>
                  </a:lnTo>
                  <a:lnTo>
                    <a:pt x="23" y="29197"/>
                  </a:lnTo>
                  <a:lnTo>
                    <a:pt x="57" y="29837"/>
                  </a:lnTo>
                  <a:lnTo>
                    <a:pt x="113" y="30476"/>
                  </a:lnTo>
                  <a:lnTo>
                    <a:pt x="169" y="31116"/>
                  </a:lnTo>
                  <a:lnTo>
                    <a:pt x="247" y="31745"/>
                  </a:lnTo>
                  <a:lnTo>
                    <a:pt x="326" y="32373"/>
                  </a:lnTo>
                  <a:lnTo>
                    <a:pt x="427" y="33002"/>
                  </a:lnTo>
                  <a:lnTo>
                    <a:pt x="550" y="33619"/>
                  </a:lnTo>
                  <a:lnTo>
                    <a:pt x="674" y="34226"/>
                  </a:lnTo>
                  <a:lnTo>
                    <a:pt x="809" y="34832"/>
                  </a:lnTo>
                  <a:lnTo>
                    <a:pt x="966" y="35438"/>
                  </a:lnTo>
                  <a:lnTo>
                    <a:pt x="1123" y="36033"/>
                  </a:lnTo>
                  <a:lnTo>
                    <a:pt x="1303" y="36628"/>
                  </a:lnTo>
                  <a:lnTo>
                    <a:pt x="1493" y="37211"/>
                  </a:lnTo>
                  <a:lnTo>
                    <a:pt x="1684" y="37784"/>
                  </a:lnTo>
                  <a:lnTo>
                    <a:pt x="1897" y="38356"/>
                  </a:lnTo>
                  <a:lnTo>
                    <a:pt x="2122" y="38929"/>
                  </a:lnTo>
                  <a:lnTo>
                    <a:pt x="2358" y="39479"/>
                  </a:lnTo>
                  <a:lnTo>
                    <a:pt x="2593" y="40040"/>
                  </a:lnTo>
                  <a:lnTo>
                    <a:pt x="2852" y="40579"/>
                  </a:lnTo>
                  <a:lnTo>
                    <a:pt x="3110" y="41118"/>
                  </a:lnTo>
                  <a:lnTo>
                    <a:pt x="3390" y="41657"/>
                  </a:lnTo>
                  <a:lnTo>
                    <a:pt x="3671" y="42184"/>
                  </a:lnTo>
                  <a:lnTo>
                    <a:pt x="3963" y="42700"/>
                  </a:lnTo>
                  <a:lnTo>
                    <a:pt x="4266" y="43206"/>
                  </a:lnTo>
                  <a:lnTo>
                    <a:pt x="4580" y="43711"/>
                  </a:lnTo>
                  <a:lnTo>
                    <a:pt x="4906" y="44205"/>
                  </a:lnTo>
                  <a:lnTo>
                    <a:pt x="5242" y="44687"/>
                  </a:lnTo>
                  <a:lnTo>
                    <a:pt x="5579" y="45170"/>
                  </a:lnTo>
                  <a:lnTo>
                    <a:pt x="5927" y="45641"/>
                  </a:lnTo>
                  <a:lnTo>
                    <a:pt x="6286" y="46102"/>
                  </a:lnTo>
                  <a:lnTo>
                    <a:pt x="6646" y="46551"/>
                  </a:lnTo>
                  <a:lnTo>
                    <a:pt x="7027" y="47000"/>
                  </a:lnTo>
                  <a:lnTo>
                    <a:pt x="7409" y="47437"/>
                  </a:lnTo>
                  <a:lnTo>
                    <a:pt x="7791" y="47864"/>
                  </a:lnTo>
                  <a:lnTo>
                    <a:pt x="8183" y="48279"/>
                  </a:lnTo>
                  <a:lnTo>
                    <a:pt x="8588" y="48683"/>
                  </a:lnTo>
                  <a:lnTo>
                    <a:pt x="9003" y="49088"/>
                  </a:lnTo>
                  <a:lnTo>
                    <a:pt x="9418" y="49469"/>
                  </a:lnTo>
                  <a:lnTo>
                    <a:pt x="9845" y="49851"/>
                  </a:lnTo>
                  <a:lnTo>
                    <a:pt x="10271" y="50221"/>
                  </a:lnTo>
                  <a:lnTo>
                    <a:pt x="10709" y="50580"/>
                  </a:lnTo>
                  <a:lnTo>
                    <a:pt x="11147" y="50928"/>
                  </a:lnTo>
                  <a:lnTo>
                    <a:pt x="11596" y="51265"/>
                  </a:lnTo>
                  <a:lnTo>
                    <a:pt x="12056" y="51591"/>
                  </a:lnTo>
                  <a:lnTo>
                    <a:pt x="12516" y="51905"/>
                  </a:lnTo>
                  <a:lnTo>
                    <a:pt x="12977" y="52208"/>
                  </a:lnTo>
                  <a:lnTo>
                    <a:pt x="13448" y="52511"/>
                  </a:lnTo>
                  <a:lnTo>
                    <a:pt x="13919" y="52792"/>
                  </a:lnTo>
                  <a:lnTo>
                    <a:pt x="14402" y="53061"/>
                  </a:lnTo>
                  <a:lnTo>
                    <a:pt x="14885" y="53319"/>
                  </a:lnTo>
                  <a:lnTo>
                    <a:pt x="15367" y="53578"/>
                  </a:lnTo>
                  <a:lnTo>
                    <a:pt x="15861" y="53813"/>
                  </a:lnTo>
                  <a:lnTo>
                    <a:pt x="16355" y="54038"/>
                  </a:lnTo>
                  <a:lnTo>
                    <a:pt x="16860" y="54251"/>
                  </a:lnTo>
                  <a:lnTo>
                    <a:pt x="17366" y="54453"/>
                  </a:lnTo>
                  <a:lnTo>
                    <a:pt x="17871" y="54633"/>
                  </a:lnTo>
                  <a:lnTo>
                    <a:pt x="18376" y="54812"/>
                  </a:lnTo>
                  <a:lnTo>
                    <a:pt x="18892" y="54981"/>
                  </a:lnTo>
                  <a:lnTo>
                    <a:pt x="19409" y="55127"/>
                  </a:lnTo>
                  <a:lnTo>
                    <a:pt x="19925" y="55261"/>
                  </a:lnTo>
                  <a:lnTo>
                    <a:pt x="20441" y="55385"/>
                  </a:lnTo>
                  <a:lnTo>
                    <a:pt x="20969" y="55497"/>
                  </a:lnTo>
                  <a:lnTo>
                    <a:pt x="21508" y="55598"/>
                  </a:lnTo>
                  <a:lnTo>
                    <a:pt x="22035" y="55677"/>
                  </a:lnTo>
                  <a:lnTo>
                    <a:pt x="22563" y="55755"/>
                  </a:lnTo>
                  <a:lnTo>
                    <a:pt x="23102" y="55811"/>
                  </a:lnTo>
                  <a:lnTo>
                    <a:pt x="23629" y="55845"/>
                  </a:lnTo>
                  <a:lnTo>
                    <a:pt x="24157" y="55879"/>
                  </a:lnTo>
                  <a:lnTo>
                    <a:pt x="24684" y="55890"/>
                  </a:lnTo>
                  <a:lnTo>
                    <a:pt x="25212" y="55890"/>
                  </a:lnTo>
                  <a:lnTo>
                    <a:pt x="25739" y="55879"/>
                  </a:lnTo>
                  <a:lnTo>
                    <a:pt x="26267" y="55856"/>
                  </a:lnTo>
                  <a:lnTo>
                    <a:pt x="26783" y="55811"/>
                  </a:lnTo>
                  <a:lnTo>
                    <a:pt x="27311" y="55766"/>
                  </a:lnTo>
                  <a:lnTo>
                    <a:pt x="27827" y="55699"/>
                  </a:lnTo>
                  <a:lnTo>
                    <a:pt x="28344" y="55621"/>
                  </a:lnTo>
                  <a:lnTo>
                    <a:pt x="28860" y="55520"/>
                  </a:lnTo>
                  <a:lnTo>
                    <a:pt x="29365" y="55419"/>
                  </a:lnTo>
                  <a:lnTo>
                    <a:pt x="29881" y="55306"/>
                  </a:lnTo>
                  <a:lnTo>
                    <a:pt x="30387" y="55172"/>
                  </a:lnTo>
                  <a:lnTo>
                    <a:pt x="30892" y="55026"/>
                  </a:lnTo>
                  <a:lnTo>
                    <a:pt x="31386" y="54868"/>
                  </a:lnTo>
                  <a:lnTo>
                    <a:pt x="31880" y="54700"/>
                  </a:lnTo>
                  <a:lnTo>
                    <a:pt x="32373" y="54520"/>
                  </a:lnTo>
                  <a:lnTo>
                    <a:pt x="32867" y="54330"/>
                  </a:lnTo>
                  <a:lnTo>
                    <a:pt x="33350" y="54128"/>
                  </a:lnTo>
                  <a:lnTo>
                    <a:pt x="33833" y="53903"/>
                  </a:lnTo>
                  <a:lnTo>
                    <a:pt x="34315" y="53679"/>
                  </a:lnTo>
                  <a:lnTo>
                    <a:pt x="34787" y="53443"/>
                  </a:lnTo>
                  <a:lnTo>
                    <a:pt x="35258" y="53185"/>
                  </a:lnTo>
                  <a:lnTo>
                    <a:pt x="35719" y="52927"/>
                  </a:lnTo>
                  <a:lnTo>
                    <a:pt x="36179" y="52646"/>
                  </a:lnTo>
                  <a:lnTo>
                    <a:pt x="36628" y="52354"/>
                  </a:lnTo>
                  <a:lnTo>
                    <a:pt x="37077" y="52062"/>
                  </a:lnTo>
                  <a:lnTo>
                    <a:pt x="37526" y="51748"/>
                  </a:lnTo>
                  <a:lnTo>
                    <a:pt x="37964" y="51422"/>
                  </a:lnTo>
                  <a:lnTo>
                    <a:pt x="38390" y="51097"/>
                  </a:lnTo>
                  <a:lnTo>
                    <a:pt x="38817" y="50749"/>
                  </a:lnTo>
                  <a:lnTo>
                    <a:pt x="39243" y="50401"/>
                  </a:lnTo>
                  <a:lnTo>
                    <a:pt x="39659" y="50030"/>
                  </a:lnTo>
                  <a:lnTo>
                    <a:pt x="40063" y="49660"/>
                  </a:lnTo>
                  <a:lnTo>
                    <a:pt x="40467" y="49267"/>
                  </a:lnTo>
                  <a:lnTo>
                    <a:pt x="40860" y="48874"/>
                  </a:lnTo>
                  <a:lnTo>
                    <a:pt x="41252" y="48459"/>
                  </a:lnTo>
                  <a:lnTo>
                    <a:pt x="41634" y="48044"/>
                  </a:lnTo>
                  <a:lnTo>
                    <a:pt x="42005" y="47617"/>
                  </a:lnTo>
                  <a:lnTo>
                    <a:pt x="42375" y="47179"/>
                  </a:lnTo>
                  <a:lnTo>
                    <a:pt x="42734" y="46730"/>
                  </a:lnTo>
                  <a:lnTo>
                    <a:pt x="43082" y="46270"/>
                  </a:lnTo>
                  <a:lnTo>
                    <a:pt x="43419" y="45799"/>
                  </a:lnTo>
                  <a:lnTo>
                    <a:pt x="43756" y="45316"/>
                  </a:lnTo>
                  <a:lnTo>
                    <a:pt x="44092" y="44833"/>
                  </a:lnTo>
                  <a:lnTo>
                    <a:pt x="44407" y="44328"/>
                  </a:lnTo>
                  <a:lnTo>
                    <a:pt x="44721" y="43823"/>
                  </a:lnTo>
                  <a:lnTo>
                    <a:pt x="45024" y="43307"/>
                  </a:lnTo>
                  <a:lnTo>
                    <a:pt x="45316" y="42779"/>
                  </a:lnTo>
                  <a:lnTo>
                    <a:pt x="45597" y="42251"/>
                  </a:lnTo>
                  <a:lnTo>
                    <a:pt x="45866" y="41701"/>
                  </a:lnTo>
                  <a:lnTo>
                    <a:pt x="46135" y="41151"/>
                  </a:lnTo>
                  <a:lnTo>
                    <a:pt x="46394" y="40579"/>
                  </a:lnTo>
                  <a:lnTo>
                    <a:pt x="46640" y="40006"/>
                  </a:lnTo>
                  <a:lnTo>
                    <a:pt x="46876" y="39434"/>
                  </a:lnTo>
                  <a:lnTo>
                    <a:pt x="47101" y="38839"/>
                  </a:lnTo>
                  <a:lnTo>
                    <a:pt x="47314" y="38244"/>
                  </a:lnTo>
                  <a:lnTo>
                    <a:pt x="47527" y="37638"/>
                  </a:lnTo>
                  <a:lnTo>
                    <a:pt x="47707" y="37077"/>
                  </a:lnTo>
                  <a:lnTo>
                    <a:pt x="47875" y="36504"/>
                  </a:lnTo>
                  <a:lnTo>
                    <a:pt x="48044" y="35932"/>
                  </a:lnTo>
                  <a:lnTo>
                    <a:pt x="48190" y="35348"/>
                  </a:lnTo>
                  <a:lnTo>
                    <a:pt x="48335" y="34776"/>
                  </a:lnTo>
                  <a:lnTo>
                    <a:pt x="48470" y="34192"/>
                  </a:lnTo>
                  <a:lnTo>
                    <a:pt x="48594" y="33597"/>
                  </a:lnTo>
                  <a:lnTo>
                    <a:pt x="48717" y="33013"/>
                  </a:lnTo>
                  <a:lnTo>
                    <a:pt x="48818" y="32418"/>
                  </a:lnTo>
                  <a:lnTo>
                    <a:pt x="48919" y="31835"/>
                  </a:lnTo>
                  <a:lnTo>
                    <a:pt x="49009" y="31240"/>
                  </a:lnTo>
                  <a:lnTo>
                    <a:pt x="49088" y="30645"/>
                  </a:lnTo>
                  <a:lnTo>
                    <a:pt x="49155" y="30050"/>
                  </a:lnTo>
                  <a:lnTo>
                    <a:pt x="49211" y="29444"/>
                  </a:lnTo>
                  <a:lnTo>
                    <a:pt x="49267" y="28849"/>
                  </a:lnTo>
                  <a:lnTo>
                    <a:pt x="49312" y="28254"/>
                  </a:lnTo>
                  <a:lnTo>
                    <a:pt x="49346" y="27659"/>
                  </a:lnTo>
                  <a:lnTo>
                    <a:pt x="49368" y="27053"/>
                  </a:lnTo>
                  <a:lnTo>
                    <a:pt x="49379" y="26458"/>
                  </a:lnTo>
                  <a:lnTo>
                    <a:pt x="49379" y="25863"/>
                  </a:lnTo>
                  <a:lnTo>
                    <a:pt x="49379" y="25268"/>
                  </a:lnTo>
                  <a:lnTo>
                    <a:pt x="49357" y="24673"/>
                  </a:lnTo>
                  <a:lnTo>
                    <a:pt x="49335" y="24078"/>
                  </a:lnTo>
                  <a:lnTo>
                    <a:pt x="49301" y="23483"/>
                  </a:lnTo>
                  <a:lnTo>
                    <a:pt x="49256" y="22899"/>
                  </a:lnTo>
                  <a:lnTo>
                    <a:pt x="49200" y="22304"/>
                  </a:lnTo>
                  <a:lnTo>
                    <a:pt x="49144" y="21721"/>
                  </a:lnTo>
                  <a:lnTo>
                    <a:pt x="49065" y="21137"/>
                  </a:lnTo>
                  <a:lnTo>
                    <a:pt x="48987" y="20565"/>
                  </a:lnTo>
                  <a:lnTo>
                    <a:pt x="48886" y="19981"/>
                  </a:lnTo>
                  <a:lnTo>
                    <a:pt x="48784" y="19408"/>
                  </a:lnTo>
                  <a:lnTo>
                    <a:pt x="48672" y="18847"/>
                  </a:lnTo>
                  <a:lnTo>
                    <a:pt x="48549" y="18275"/>
                  </a:lnTo>
                  <a:lnTo>
                    <a:pt x="48425" y="17725"/>
                  </a:lnTo>
                  <a:lnTo>
                    <a:pt x="48279" y="17163"/>
                  </a:lnTo>
                  <a:lnTo>
                    <a:pt x="48122" y="16613"/>
                  </a:lnTo>
                  <a:lnTo>
                    <a:pt x="47965" y="16075"/>
                  </a:lnTo>
                  <a:lnTo>
                    <a:pt x="47797" y="15525"/>
                  </a:lnTo>
                  <a:lnTo>
                    <a:pt x="47606" y="14997"/>
                  </a:lnTo>
                  <a:lnTo>
                    <a:pt x="47415" y="14469"/>
                  </a:lnTo>
                  <a:lnTo>
                    <a:pt x="47213" y="13942"/>
                  </a:lnTo>
                  <a:lnTo>
                    <a:pt x="47000" y="13425"/>
                  </a:lnTo>
                  <a:lnTo>
                    <a:pt x="46786" y="12920"/>
                  </a:lnTo>
                  <a:lnTo>
                    <a:pt x="46551" y="12415"/>
                  </a:lnTo>
                  <a:lnTo>
                    <a:pt x="46304" y="11921"/>
                  </a:lnTo>
                  <a:lnTo>
                    <a:pt x="46057" y="11439"/>
                  </a:lnTo>
                  <a:lnTo>
                    <a:pt x="45799" y="10956"/>
                  </a:lnTo>
                  <a:lnTo>
                    <a:pt x="45518" y="10484"/>
                  </a:lnTo>
                  <a:lnTo>
                    <a:pt x="45237" y="10024"/>
                  </a:lnTo>
                  <a:lnTo>
                    <a:pt x="44946" y="9564"/>
                  </a:lnTo>
                  <a:lnTo>
                    <a:pt x="44642" y="9115"/>
                  </a:lnTo>
                  <a:lnTo>
                    <a:pt x="44328" y="8688"/>
                  </a:lnTo>
                  <a:lnTo>
                    <a:pt x="44003" y="8251"/>
                  </a:lnTo>
                  <a:lnTo>
                    <a:pt x="43666" y="7835"/>
                  </a:lnTo>
                  <a:lnTo>
                    <a:pt x="43329" y="7431"/>
                  </a:lnTo>
                  <a:lnTo>
                    <a:pt x="42970" y="7027"/>
                  </a:lnTo>
                  <a:lnTo>
                    <a:pt x="42599" y="6645"/>
                  </a:lnTo>
                  <a:lnTo>
                    <a:pt x="42229" y="6264"/>
                  </a:lnTo>
                  <a:lnTo>
                    <a:pt x="41836" y="5905"/>
                  </a:lnTo>
                  <a:lnTo>
                    <a:pt x="41443" y="5545"/>
                  </a:lnTo>
                  <a:lnTo>
                    <a:pt x="41039" y="5197"/>
                  </a:lnTo>
                  <a:lnTo>
                    <a:pt x="40624" y="4872"/>
                  </a:lnTo>
                  <a:lnTo>
                    <a:pt x="40186" y="4546"/>
                  </a:lnTo>
                  <a:lnTo>
                    <a:pt x="39748" y="4243"/>
                  </a:lnTo>
                  <a:lnTo>
                    <a:pt x="39131" y="3828"/>
                  </a:lnTo>
                  <a:lnTo>
                    <a:pt x="38480" y="3446"/>
                  </a:lnTo>
                  <a:lnTo>
                    <a:pt x="37829" y="3076"/>
                  </a:lnTo>
                  <a:lnTo>
                    <a:pt x="37144" y="2717"/>
                  </a:lnTo>
                  <a:lnTo>
                    <a:pt x="36459" y="2391"/>
                  </a:lnTo>
                  <a:lnTo>
                    <a:pt x="35752" y="2077"/>
                  </a:lnTo>
                  <a:lnTo>
                    <a:pt x="35034" y="1796"/>
                  </a:lnTo>
                  <a:lnTo>
                    <a:pt x="34304" y="1527"/>
                  </a:lnTo>
                  <a:lnTo>
                    <a:pt x="33563" y="1269"/>
                  </a:lnTo>
                  <a:lnTo>
                    <a:pt x="32811" y="1044"/>
                  </a:lnTo>
                  <a:lnTo>
                    <a:pt x="32048" y="842"/>
                  </a:lnTo>
                  <a:lnTo>
                    <a:pt x="31273" y="651"/>
                  </a:lnTo>
                  <a:lnTo>
                    <a:pt x="30488" y="494"/>
                  </a:lnTo>
                  <a:lnTo>
                    <a:pt x="29702" y="359"/>
                  </a:lnTo>
                  <a:lnTo>
                    <a:pt x="28905" y="236"/>
                  </a:lnTo>
                  <a:lnTo>
                    <a:pt x="28108" y="146"/>
                  </a:lnTo>
                  <a:lnTo>
                    <a:pt x="27300" y="68"/>
                  </a:lnTo>
                  <a:lnTo>
                    <a:pt x="26492" y="23"/>
                  </a:lnTo>
                  <a:lnTo>
                    <a:pt x="256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9"/>
            <p:cNvSpPr/>
            <p:nvPr/>
          </p:nvSpPr>
          <p:spPr>
            <a:xfrm>
              <a:off x="1192175" y="1575275"/>
              <a:ext cx="1045900" cy="1220475"/>
            </a:xfrm>
            <a:custGeom>
              <a:avLst/>
              <a:gdLst/>
              <a:ahLst/>
              <a:cxnLst/>
              <a:rect l="l" t="t" r="r" b="b"/>
              <a:pathLst>
                <a:path w="41836" h="48819" extrusionOk="0">
                  <a:moveTo>
                    <a:pt x="12202" y="0"/>
                  </a:moveTo>
                  <a:lnTo>
                    <a:pt x="11899" y="12"/>
                  </a:lnTo>
                  <a:lnTo>
                    <a:pt x="11596" y="23"/>
                  </a:lnTo>
                  <a:lnTo>
                    <a:pt x="11293" y="56"/>
                  </a:lnTo>
                  <a:lnTo>
                    <a:pt x="11001" y="90"/>
                  </a:lnTo>
                  <a:lnTo>
                    <a:pt x="10698" y="124"/>
                  </a:lnTo>
                  <a:lnTo>
                    <a:pt x="10406" y="169"/>
                  </a:lnTo>
                  <a:lnTo>
                    <a:pt x="10114" y="225"/>
                  </a:lnTo>
                  <a:lnTo>
                    <a:pt x="9822" y="281"/>
                  </a:lnTo>
                  <a:lnTo>
                    <a:pt x="9542" y="360"/>
                  </a:lnTo>
                  <a:lnTo>
                    <a:pt x="9261" y="427"/>
                  </a:lnTo>
                  <a:lnTo>
                    <a:pt x="8980" y="505"/>
                  </a:lnTo>
                  <a:lnTo>
                    <a:pt x="8700" y="595"/>
                  </a:lnTo>
                  <a:lnTo>
                    <a:pt x="8419" y="685"/>
                  </a:lnTo>
                  <a:lnTo>
                    <a:pt x="8150" y="786"/>
                  </a:lnTo>
                  <a:lnTo>
                    <a:pt x="7880" y="898"/>
                  </a:lnTo>
                  <a:lnTo>
                    <a:pt x="7622" y="1011"/>
                  </a:lnTo>
                  <a:lnTo>
                    <a:pt x="7353" y="1134"/>
                  </a:lnTo>
                  <a:lnTo>
                    <a:pt x="7094" y="1258"/>
                  </a:lnTo>
                  <a:lnTo>
                    <a:pt x="6836" y="1381"/>
                  </a:lnTo>
                  <a:lnTo>
                    <a:pt x="6589" y="1516"/>
                  </a:lnTo>
                  <a:lnTo>
                    <a:pt x="6342" y="1662"/>
                  </a:lnTo>
                  <a:lnTo>
                    <a:pt x="6095" y="1808"/>
                  </a:lnTo>
                  <a:lnTo>
                    <a:pt x="5848" y="1965"/>
                  </a:lnTo>
                  <a:lnTo>
                    <a:pt x="5388" y="2290"/>
                  </a:lnTo>
                  <a:lnTo>
                    <a:pt x="4928" y="2638"/>
                  </a:lnTo>
                  <a:lnTo>
                    <a:pt x="4490" y="2997"/>
                  </a:lnTo>
                  <a:lnTo>
                    <a:pt x="4075" y="3379"/>
                  </a:lnTo>
                  <a:lnTo>
                    <a:pt x="3671" y="3783"/>
                  </a:lnTo>
                  <a:lnTo>
                    <a:pt x="3289" y="4210"/>
                  </a:lnTo>
                  <a:lnTo>
                    <a:pt x="2930" y="4647"/>
                  </a:lnTo>
                  <a:lnTo>
                    <a:pt x="2582" y="5108"/>
                  </a:lnTo>
                  <a:lnTo>
                    <a:pt x="2425" y="5343"/>
                  </a:lnTo>
                  <a:lnTo>
                    <a:pt x="2268" y="5579"/>
                  </a:lnTo>
                  <a:lnTo>
                    <a:pt x="2111" y="5826"/>
                  </a:lnTo>
                  <a:lnTo>
                    <a:pt x="1965" y="6073"/>
                  </a:lnTo>
                  <a:lnTo>
                    <a:pt x="1830" y="6320"/>
                  </a:lnTo>
                  <a:lnTo>
                    <a:pt x="1695" y="6578"/>
                  </a:lnTo>
                  <a:lnTo>
                    <a:pt x="1560" y="6836"/>
                  </a:lnTo>
                  <a:lnTo>
                    <a:pt x="1437" y="7095"/>
                  </a:lnTo>
                  <a:lnTo>
                    <a:pt x="1325" y="7364"/>
                  </a:lnTo>
                  <a:lnTo>
                    <a:pt x="1213" y="7633"/>
                  </a:lnTo>
                  <a:lnTo>
                    <a:pt x="1111" y="7903"/>
                  </a:lnTo>
                  <a:lnTo>
                    <a:pt x="1010" y="8172"/>
                  </a:lnTo>
                  <a:lnTo>
                    <a:pt x="921" y="8453"/>
                  </a:lnTo>
                  <a:lnTo>
                    <a:pt x="831" y="8733"/>
                  </a:lnTo>
                  <a:lnTo>
                    <a:pt x="752" y="9014"/>
                  </a:lnTo>
                  <a:lnTo>
                    <a:pt x="685" y="9295"/>
                  </a:lnTo>
                  <a:lnTo>
                    <a:pt x="618" y="9587"/>
                  </a:lnTo>
                  <a:lnTo>
                    <a:pt x="561" y="9878"/>
                  </a:lnTo>
                  <a:lnTo>
                    <a:pt x="505" y="10170"/>
                  </a:lnTo>
                  <a:lnTo>
                    <a:pt x="460" y="10473"/>
                  </a:lnTo>
                  <a:lnTo>
                    <a:pt x="427" y="10765"/>
                  </a:lnTo>
                  <a:lnTo>
                    <a:pt x="393" y="11068"/>
                  </a:lnTo>
                  <a:lnTo>
                    <a:pt x="371" y="11371"/>
                  </a:lnTo>
                  <a:lnTo>
                    <a:pt x="359" y="11674"/>
                  </a:lnTo>
                  <a:lnTo>
                    <a:pt x="292" y="13706"/>
                  </a:lnTo>
                  <a:lnTo>
                    <a:pt x="236" y="16176"/>
                  </a:lnTo>
                  <a:lnTo>
                    <a:pt x="180" y="18858"/>
                  </a:lnTo>
                  <a:lnTo>
                    <a:pt x="124" y="21564"/>
                  </a:lnTo>
                  <a:lnTo>
                    <a:pt x="45" y="26222"/>
                  </a:lnTo>
                  <a:lnTo>
                    <a:pt x="11" y="28478"/>
                  </a:lnTo>
                  <a:lnTo>
                    <a:pt x="0" y="29870"/>
                  </a:lnTo>
                  <a:lnTo>
                    <a:pt x="0" y="31206"/>
                  </a:lnTo>
                  <a:lnTo>
                    <a:pt x="23" y="32486"/>
                  </a:lnTo>
                  <a:lnTo>
                    <a:pt x="56" y="33709"/>
                  </a:lnTo>
                  <a:lnTo>
                    <a:pt x="112" y="34877"/>
                  </a:lnTo>
                  <a:lnTo>
                    <a:pt x="146" y="35449"/>
                  </a:lnTo>
                  <a:lnTo>
                    <a:pt x="191" y="35999"/>
                  </a:lnTo>
                  <a:lnTo>
                    <a:pt x="247" y="36527"/>
                  </a:lnTo>
                  <a:lnTo>
                    <a:pt x="303" y="37054"/>
                  </a:lnTo>
                  <a:lnTo>
                    <a:pt x="371" y="37571"/>
                  </a:lnTo>
                  <a:lnTo>
                    <a:pt x="438" y="38065"/>
                  </a:lnTo>
                  <a:lnTo>
                    <a:pt x="528" y="38547"/>
                  </a:lnTo>
                  <a:lnTo>
                    <a:pt x="618" y="39019"/>
                  </a:lnTo>
                  <a:lnTo>
                    <a:pt x="719" y="39479"/>
                  </a:lnTo>
                  <a:lnTo>
                    <a:pt x="831" y="39928"/>
                  </a:lnTo>
                  <a:lnTo>
                    <a:pt x="954" y="40355"/>
                  </a:lnTo>
                  <a:lnTo>
                    <a:pt x="1078" y="40781"/>
                  </a:lnTo>
                  <a:lnTo>
                    <a:pt x="1224" y="41185"/>
                  </a:lnTo>
                  <a:lnTo>
                    <a:pt x="1381" y="41589"/>
                  </a:lnTo>
                  <a:lnTo>
                    <a:pt x="1538" y="41971"/>
                  </a:lnTo>
                  <a:lnTo>
                    <a:pt x="1718" y="42353"/>
                  </a:lnTo>
                  <a:lnTo>
                    <a:pt x="1908" y="42712"/>
                  </a:lnTo>
                  <a:lnTo>
                    <a:pt x="2099" y="43060"/>
                  </a:lnTo>
                  <a:lnTo>
                    <a:pt x="2324" y="43397"/>
                  </a:lnTo>
                  <a:lnTo>
                    <a:pt x="2548" y="43722"/>
                  </a:lnTo>
                  <a:lnTo>
                    <a:pt x="2784" y="44036"/>
                  </a:lnTo>
                  <a:lnTo>
                    <a:pt x="3042" y="44339"/>
                  </a:lnTo>
                  <a:lnTo>
                    <a:pt x="3312" y="44642"/>
                  </a:lnTo>
                  <a:lnTo>
                    <a:pt x="3592" y="44923"/>
                  </a:lnTo>
                  <a:lnTo>
                    <a:pt x="3895" y="45193"/>
                  </a:lnTo>
                  <a:lnTo>
                    <a:pt x="4210" y="45451"/>
                  </a:lnTo>
                  <a:lnTo>
                    <a:pt x="4535" y="45698"/>
                  </a:lnTo>
                  <a:lnTo>
                    <a:pt x="4883" y="45945"/>
                  </a:lnTo>
                  <a:lnTo>
                    <a:pt x="5242" y="46169"/>
                  </a:lnTo>
                  <a:lnTo>
                    <a:pt x="5624" y="46394"/>
                  </a:lnTo>
                  <a:lnTo>
                    <a:pt x="6017" y="46596"/>
                  </a:lnTo>
                  <a:lnTo>
                    <a:pt x="6432" y="46798"/>
                  </a:lnTo>
                  <a:lnTo>
                    <a:pt x="6870" y="46989"/>
                  </a:lnTo>
                  <a:lnTo>
                    <a:pt x="7319" y="47168"/>
                  </a:lnTo>
                  <a:lnTo>
                    <a:pt x="7790" y="47337"/>
                  </a:lnTo>
                  <a:lnTo>
                    <a:pt x="8273" y="47494"/>
                  </a:lnTo>
                  <a:lnTo>
                    <a:pt x="8789" y="47640"/>
                  </a:lnTo>
                  <a:lnTo>
                    <a:pt x="9317" y="47774"/>
                  </a:lnTo>
                  <a:lnTo>
                    <a:pt x="9856" y="47909"/>
                  </a:lnTo>
                  <a:lnTo>
                    <a:pt x="10428" y="48032"/>
                  </a:lnTo>
                  <a:lnTo>
                    <a:pt x="11023" y="48145"/>
                  </a:lnTo>
                  <a:lnTo>
                    <a:pt x="11629" y="48246"/>
                  </a:lnTo>
                  <a:lnTo>
                    <a:pt x="12269" y="48336"/>
                  </a:lnTo>
                  <a:lnTo>
                    <a:pt x="12920" y="48425"/>
                  </a:lnTo>
                  <a:lnTo>
                    <a:pt x="13594" y="48504"/>
                  </a:lnTo>
                  <a:lnTo>
                    <a:pt x="14301" y="48571"/>
                  </a:lnTo>
                  <a:lnTo>
                    <a:pt x="15019" y="48627"/>
                  </a:lnTo>
                  <a:lnTo>
                    <a:pt x="15771" y="48684"/>
                  </a:lnTo>
                  <a:lnTo>
                    <a:pt x="16535" y="48728"/>
                  </a:lnTo>
                  <a:lnTo>
                    <a:pt x="17332" y="48762"/>
                  </a:lnTo>
                  <a:lnTo>
                    <a:pt x="18151" y="48785"/>
                  </a:lnTo>
                  <a:lnTo>
                    <a:pt x="19004" y="48807"/>
                  </a:lnTo>
                  <a:lnTo>
                    <a:pt x="19869" y="48818"/>
                  </a:lnTo>
                  <a:lnTo>
                    <a:pt x="21620" y="48818"/>
                  </a:lnTo>
                  <a:lnTo>
                    <a:pt x="22450" y="48807"/>
                  </a:lnTo>
                  <a:lnTo>
                    <a:pt x="23259" y="48796"/>
                  </a:lnTo>
                  <a:lnTo>
                    <a:pt x="24044" y="48762"/>
                  </a:lnTo>
                  <a:lnTo>
                    <a:pt x="24819" y="48740"/>
                  </a:lnTo>
                  <a:lnTo>
                    <a:pt x="25560" y="48695"/>
                  </a:lnTo>
                  <a:lnTo>
                    <a:pt x="26278" y="48650"/>
                  </a:lnTo>
                  <a:lnTo>
                    <a:pt x="26974" y="48594"/>
                  </a:lnTo>
                  <a:lnTo>
                    <a:pt x="27648" y="48538"/>
                  </a:lnTo>
                  <a:lnTo>
                    <a:pt x="28310" y="48459"/>
                  </a:lnTo>
                  <a:lnTo>
                    <a:pt x="28938" y="48380"/>
                  </a:lnTo>
                  <a:lnTo>
                    <a:pt x="29556" y="48302"/>
                  </a:lnTo>
                  <a:lnTo>
                    <a:pt x="30151" y="48201"/>
                  </a:lnTo>
                  <a:lnTo>
                    <a:pt x="30723" y="48100"/>
                  </a:lnTo>
                  <a:lnTo>
                    <a:pt x="31284" y="47999"/>
                  </a:lnTo>
                  <a:lnTo>
                    <a:pt x="31823" y="47875"/>
                  </a:lnTo>
                  <a:lnTo>
                    <a:pt x="32340" y="47752"/>
                  </a:lnTo>
                  <a:lnTo>
                    <a:pt x="32845" y="47617"/>
                  </a:lnTo>
                  <a:lnTo>
                    <a:pt x="33327" y="47471"/>
                  </a:lnTo>
                  <a:lnTo>
                    <a:pt x="33788" y="47314"/>
                  </a:lnTo>
                  <a:lnTo>
                    <a:pt x="34237" y="47157"/>
                  </a:lnTo>
                  <a:lnTo>
                    <a:pt x="34663" y="46989"/>
                  </a:lnTo>
                  <a:lnTo>
                    <a:pt x="35079" y="46809"/>
                  </a:lnTo>
                  <a:lnTo>
                    <a:pt x="35471" y="46618"/>
                  </a:lnTo>
                  <a:lnTo>
                    <a:pt x="35853" y="46416"/>
                  </a:lnTo>
                  <a:lnTo>
                    <a:pt x="36223" y="46214"/>
                  </a:lnTo>
                  <a:lnTo>
                    <a:pt x="36571" y="46001"/>
                  </a:lnTo>
                  <a:lnTo>
                    <a:pt x="36908" y="45776"/>
                  </a:lnTo>
                  <a:lnTo>
                    <a:pt x="37222" y="45540"/>
                  </a:lnTo>
                  <a:lnTo>
                    <a:pt x="37526" y="45294"/>
                  </a:lnTo>
                  <a:lnTo>
                    <a:pt x="37817" y="45035"/>
                  </a:lnTo>
                  <a:lnTo>
                    <a:pt x="38098" y="44766"/>
                  </a:lnTo>
                  <a:lnTo>
                    <a:pt x="38356" y="44497"/>
                  </a:lnTo>
                  <a:lnTo>
                    <a:pt x="38603" y="44216"/>
                  </a:lnTo>
                  <a:lnTo>
                    <a:pt x="38850" y="43913"/>
                  </a:lnTo>
                  <a:lnTo>
                    <a:pt x="39075" y="43610"/>
                  </a:lnTo>
                  <a:lnTo>
                    <a:pt x="39277" y="43295"/>
                  </a:lnTo>
                  <a:lnTo>
                    <a:pt x="39479" y="42970"/>
                  </a:lnTo>
                  <a:lnTo>
                    <a:pt x="39670" y="42633"/>
                  </a:lnTo>
                  <a:lnTo>
                    <a:pt x="39849" y="42285"/>
                  </a:lnTo>
                  <a:lnTo>
                    <a:pt x="40018" y="41926"/>
                  </a:lnTo>
                  <a:lnTo>
                    <a:pt x="40175" y="41556"/>
                  </a:lnTo>
                  <a:lnTo>
                    <a:pt x="40309" y="41174"/>
                  </a:lnTo>
                  <a:lnTo>
                    <a:pt x="40455" y="40792"/>
                  </a:lnTo>
                  <a:lnTo>
                    <a:pt x="40579" y="40388"/>
                  </a:lnTo>
                  <a:lnTo>
                    <a:pt x="40691" y="39973"/>
                  </a:lnTo>
                  <a:lnTo>
                    <a:pt x="40803" y="39546"/>
                  </a:lnTo>
                  <a:lnTo>
                    <a:pt x="40893" y="39109"/>
                  </a:lnTo>
                  <a:lnTo>
                    <a:pt x="40983" y="38660"/>
                  </a:lnTo>
                  <a:lnTo>
                    <a:pt x="41073" y="38199"/>
                  </a:lnTo>
                  <a:lnTo>
                    <a:pt x="41140" y="37728"/>
                  </a:lnTo>
                  <a:lnTo>
                    <a:pt x="41207" y="37245"/>
                  </a:lnTo>
                  <a:lnTo>
                    <a:pt x="41264" y="36751"/>
                  </a:lnTo>
                  <a:lnTo>
                    <a:pt x="41320" y="36246"/>
                  </a:lnTo>
                  <a:lnTo>
                    <a:pt x="41365" y="35730"/>
                  </a:lnTo>
                  <a:lnTo>
                    <a:pt x="41398" y="35202"/>
                  </a:lnTo>
                  <a:lnTo>
                    <a:pt x="41466" y="34102"/>
                  </a:lnTo>
                  <a:lnTo>
                    <a:pt x="41510" y="32957"/>
                  </a:lnTo>
                  <a:lnTo>
                    <a:pt x="41533" y="31756"/>
                  </a:lnTo>
                  <a:lnTo>
                    <a:pt x="41533" y="30499"/>
                  </a:lnTo>
                  <a:lnTo>
                    <a:pt x="41555" y="28085"/>
                  </a:lnTo>
                  <a:lnTo>
                    <a:pt x="41623" y="23146"/>
                  </a:lnTo>
                  <a:lnTo>
                    <a:pt x="41724" y="17388"/>
                  </a:lnTo>
                  <a:lnTo>
                    <a:pt x="41769" y="14728"/>
                  </a:lnTo>
                  <a:lnTo>
                    <a:pt x="41825" y="12505"/>
                  </a:lnTo>
                  <a:lnTo>
                    <a:pt x="41836" y="12180"/>
                  </a:lnTo>
                  <a:lnTo>
                    <a:pt x="41825" y="11865"/>
                  </a:lnTo>
                  <a:lnTo>
                    <a:pt x="41814" y="11551"/>
                  </a:lnTo>
                  <a:lnTo>
                    <a:pt x="41802" y="11237"/>
                  </a:lnTo>
                  <a:lnTo>
                    <a:pt x="41769" y="10922"/>
                  </a:lnTo>
                  <a:lnTo>
                    <a:pt x="41735" y="10619"/>
                  </a:lnTo>
                  <a:lnTo>
                    <a:pt x="41690" y="10316"/>
                  </a:lnTo>
                  <a:lnTo>
                    <a:pt x="41645" y="10002"/>
                  </a:lnTo>
                  <a:lnTo>
                    <a:pt x="41589" y="9710"/>
                  </a:lnTo>
                  <a:lnTo>
                    <a:pt x="41522" y="9407"/>
                  </a:lnTo>
                  <a:lnTo>
                    <a:pt x="41443" y="9115"/>
                  </a:lnTo>
                  <a:lnTo>
                    <a:pt x="41365" y="8823"/>
                  </a:lnTo>
                  <a:lnTo>
                    <a:pt x="41275" y="8531"/>
                  </a:lnTo>
                  <a:lnTo>
                    <a:pt x="41185" y="8240"/>
                  </a:lnTo>
                  <a:lnTo>
                    <a:pt x="41084" y="7959"/>
                  </a:lnTo>
                  <a:lnTo>
                    <a:pt x="40972" y="7678"/>
                  </a:lnTo>
                  <a:lnTo>
                    <a:pt x="40859" y="7398"/>
                  </a:lnTo>
                  <a:lnTo>
                    <a:pt x="40736" y="7128"/>
                  </a:lnTo>
                  <a:lnTo>
                    <a:pt x="40612" y="6859"/>
                  </a:lnTo>
                  <a:lnTo>
                    <a:pt x="40478" y="6589"/>
                  </a:lnTo>
                  <a:lnTo>
                    <a:pt x="40343" y="6320"/>
                  </a:lnTo>
                  <a:lnTo>
                    <a:pt x="40197" y="6062"/>
                  </a:lnTo>
                  <a:lnTo>
                    <a:pt x="40040" y="5815"/>
                  </a:lnTo>
                  <a:lnTo>
                    <a:pt x="39883" y="5557"/>
                  </a:lnTo>
                  <a:lnTo>
                    <a:pt x="39714" y="5310"/>
                  </a:lnTo>
                  <a:lnTo>
                    <a:pt x="39546" y="5074"/>
                  </a:lnTo>
                  <a:lnTo>
                    <a:pt x="39366" y="4827"/>
                  </a:lnTo>
                  <a:lnTo>
                    <a:pt x="39187" y="4603"/>
                  </a:lnTo>
                  <a:lnTo>
                    <a:pt x="38996" y="4367"/>
                  </a:lnTo>
                  <a:lnTo>
                    <a:pt x="38805" y="4142"/>
                  </a:lnTo>
                  <a:lnTo>
                    <a:pt x="38614" y="3929"/>
                  </a:lnTo>
                  <a:lnTo>
                    <a:pt x="38412" y="3705"/>
                  </a:lnTo>
                  <a:lnTo>
                    <a:pt x="38199" y="3503"/>
                  </a:lnTo>
                  <a:lnTo>
                    <a:pt x="37986" y="3300"/>
                  </a:lnTo>
                  <a:lnTo>
                    <a:pt x="37761" y="3098"/>
                  </a:lnTo>
                  <a:lnTo>
                    <a:pt x="37548" y="2896"/>
                  </a:lnTo>
                  <a:lnTo>
                    <a:pt x="37312" y="2717"/>
                  </a:lnTo>
                  <a:lnTo>
                    <a:pt x="37088" y="2526"/>
                  </a:lnTo>
                  <a:lnTo>
                    <a:pt x="36841" y="2358"/>
                  </a:lnTo>
                  <a:lnTo>
                    <a:pt x="36605" y="2178"/>
                  </a:lnTo>
                  <a:lnTo>
                    <a:pt x="36358" y="2010"/>
                  </a:lnTo>
                  <a:lnTo>
                    <a:pt x="36111" y="1852"/>
                  </a:lnTo>
                  <a:lnTo>
                    <a:pt x="35853" y="1695"/>
                  </a:lnTo>
                  <a:lnTo>
                    <a:pt x="35595" y="1549"/>
                  </a:lnTo>
                  <a:lnTo>
                    <a:pt x="35337" y="1403"/>
                  </a:lnTo>
                  <a:lnTo>
                    <a:pt x="35067" y="1269"/>
                  </a:lnTo>
                  <a:lnTo>
                    <a:pt x="34798" y="1145"/>
                  </a:lnTo>
                  <a:lnTo>
                    <a:pt x="34517" y="1022"/>
                  </a:lnTo>
                  <a:lnTo>
                    <a:pt x="34248" y="910"/>
                  </a:lnTo>
                  <a:lnTo>
                    <a:pt x="33967" y="797"/>
                  </a:lnTo>
                  <a:lnTo>
                    <a:pt x="33675" y="696"/>
                  </a:lnTo>
                  <a:lnTo>
                    <a:pt x="33395" y="595"/>
                  </a:lnTo>
                  <a:lnTo>
                    <a:pt x="33103" y="505"/>
                  </a:lnTo>
                  <a:lnTo>
                    <a:pt x="32811" y="427"/>
                  </a:lnTo>
                  <a:lnTo>
                    <a:pt x="32508" y="348"/>
                  </a:lnTo>
                  <a:lnTo>
                    <a:pt x="32216" y="281"/>
                  </a:lnTo>
                  <a:lnTo>
                    <a:pt x="31913" y="225"/>
                  </a:lnTo>
                  <a:lnTo>
                    <a:pt x="31599" y="180"/>
                  </a:lnTo>
                  <a:lnTo>
                    <a:pt x="31296" y="135"/>
                  </a:lnTo>
                  <a:lnTo>
                    <a:pt x="30981" y="90"/>
                  </a:lnTo>
                  <a:lnTo>
                    <a:pt x="30678" y="68"/>
                  </a:lnTo>
                  <a:lnTo>
                    <a:pt x="30364" y="45"/>
                  </a:lnTo>
                  <a:lnTo>
                    <a:pt x="30038" y="34"/>
                  </a:lnTo>
                  <a:lnTo>
                    <a:pt x="29724" y="23"/>
                  </a:lnTo>
                  <a:lnTo>
                    <a:pt x="12505" y="0"/>
                  </a:lnTo>
                  <a:close/>
                </a:path>
              </a:pathLst>
            </a:custGeom>
            <a:solidFill>
              <a:srgbClr val="C77D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1695900" y="2031000"/>
              <a:ext cx="192250" cy="485525"/>
            </a:xfrm>
            <a:custGeom>
              <a:avLst/>
              <a:gdLst/>
              <a:ahLst/>
              <a:cxnLst/>
              <a:rect l="l" t="t" r="r" b="b"/>
              <a:pathLst>
                <a:path w="7690" h="19421" extrusionOk="0">
                  <a:moveTo>
                    <a:pt x="6253" y="1"/>
                  </a:moveTo>
                  <a:lnTo>
                    <a:pt x="6073" y="12"/>
                  </a:lnTo>
                  <a:lnTo>
                    <a:pt x="5893" y="35"/>
                  </a:lnTo>
                  <a:lnTo>
                    <a:pt x="5714" y="57"/>
                  </a:lnTo>
                  <a:lnTo>
                    <a:pt x="5534" y="102"/>
                  </a:lnTo>
                  <a:lnTo>
                    <a:pt x="5355" y="158"/>
                  </a:lnTo>
                  <a:lnTo>
                    <a:pt x="5186" y="214"/>
                  </a:lnTo>
                  <a:lnTo>
                    <a:pt x="5018" y="293"/>
                  </a:lnTo>
                  <a:lnTo>
                    <a:pt x="4849" y="371"/>
                  </a:lnTo>
                  <a:lnTo>
                    <a:pt x="4681" y="461"/>
                  </a:lnTo>
                  <a:lnTo>
                    <a:pt x="4535" y="573"/>
                  </a:lnTo>
                  <a:lnTo>
                    <a:pt x="4378" y="674"/>
                  </a:lnTo>
                  <a:lnTo>
                    <a:pt x="4232" y="798"/>
                  </a:lnTo>
                  <a:lnTo>
                    <a:pt x="4097" y="933"/>
                  </a:lnTo>
                  <a:lnTo>
                    <a:pt x="3963" y="1067"/>
                  </a:lnTo>
                  <a:lnTo>
                    <a:pt x="3839" y="1213"/>
                  </a:lnTo>
                  <a:lnTo>
                    <a:pt x="3727" y="1370"/>
                  </a:lnTo>
                  <a:lnTo>
                    <a:pt x="3626" y="1527"/>
                  </a:lnTo>
                  <a:lnTo>
                    <a:pt x="3570" y="1606"/>
                  </a:lnTo>
                  <a:lnTo>
                    <a:pt x="3525" y="1696"/>
                  </a:lnTo>
                  <a:lnTo>
                    <a:pt x="3446" y="1853"/>
                  </a:lnTo>
                  <a:lnTo>
                    <a:pt x="3368" y="2021"/>
                  </a:lnTo>
                  <a:lnTo>
                    <a:pt x="3289" y="2201"/>
                  </a:lnTo>
                  <a:lnTo>
                    <a:pt x="3222" y="2369"/>
                  </a:lnTo>
                  <a:lnTo>
                    <a:pt x="3166" y="2549"/>
                  </a:lnTo>
                  <a:lnTo>
                    <a:pt x="3110" y="2729"/>
                  </a:lnTo>
                  <a:lnTo>
                    <a:pt x="3065" y="2897"/>
                  </a:lnTo>
                  <a:lnTo>
                    <a:pt x="2986" y="3256"/>
                  </a:lnTo>
                  <a:lnTo>
                    <a:pt x="2930" y="3615"/>
                  </a:lnTo>
                  <a:lnTo>
                    <a:pt x="2885" y="3975"/>
                  </a:lnTo>
                  <a:lnTo>
                    <a:pt x="2851" y="4334"/>
                  </a:lnTo>
                  <a:lnTo>
                    <a:pt x="2840" y="4682"/>
                  </a:lnTo>
                  <a:lnTo>
                    <a:pt x="2829" y="5378"/>
                  </a:lnTo>
                  <a:lnTo>
                    <a:pt x="2840" y="6062"/>
                  </a:lnTo>
                  <a:lnTo>
                    <a:pt x="2851" y="6747"/>
                  </a:lnTo>
                  <a:lnTo>
                    <a:pt x="2863" y="7421"/>
                  </a:lnTo>
                  <a:lnTo>
                    <a:pt x="2874" y="8105"/>
                  </a:lnTo>
                  <a:lnTo>
                    <a:pt x="2919" y="9464"/>
                  </a:lnTo>
                  <a:lnTo>
                    <a:pt x="2975" y="10822"/>
                  </a:lnTo>
                  <a:lnTo>
                    <a:pt x="3042" y="12180"/>
                  </a:lnTo>
                  <a:lnTo>
                    <a:pt x="3121" y="13538"/>
                  </a:lnTo>
                  <a:lnTo>
                    <a:pt x="3211" y="14897"/>
                  </a:lnTo>
                  <a:lnTo>
                    <a:pt x="3312" y="16255"/>
                  </a:lnTo>
                  <a:lnTo>
                    <a:pt x="3424" y="17602"/>
                  </a:lnTo>
                  <a:lnTo>
                    <a:pt x="3530" y="18672"/>
                  </a:lnTo>
                  <a:lnTo>
                    <a:pt x="3530" y="18672"/>
                  </a:lnTo>
                  <a:lnTo>
                    <a:pt x="2907" y="18825"/>
                  </a:lnTo>
                  <a:lnTo>
                    <a:pt x="2425" y="18915"/>
                  </a:lnTo>
                  <a:lnTo>
                    <a:pt x="2189" y="18960"/>
                  </a:lnTo>
                  <a:lnTo>
                    <a:pt x="1965" y="18994"/>
                  </a:lnTo>
                  <a:lnTo>
                    <a:pt x="1718" y="19005"/>
                  </a:lnTo>
                  <a:lnTo>
                    <a:pt x="1482" y="19016"/>
                  </a:lnTo>
                  <a:lnTo>
                    <a:pt x="988" y="19005"/>
                  </a:lnTo>
                  <a:lnTo>
                    <a:pt x="0" y="18971"/>
                  </a:lnTo>
                  <a:lnTo>
                    <a:pt x="483" y="19106"/>
                  </a:lnTo>
                  <a:lnTo>
                    <a:pt x="966" y="19229"/>
                  </a:lnTo>
                  <a:lnTo>
                    <a:pt x="1201" y="19286"/>
                  </a:lnTo>
                  <a:lnTo>
                    <a:pt x="1459" y="19342"/>
                  </a:lnTo>
                  <a:lnTo>
                    <a:pt x="1706" y="19375"/>
                  </a:lnTo>
                  <a:lnTo>
                    <a:pt x="1965" y="19409"/>
                  </a:lnTo>
                  <a:lnTo>
                    <a:pt x="2223" y="19420"/>
                  </a:lnTo>
                  <a:lnTo>
                    <a:pt x="2481" y="19420"/>
                  </a:lnTo>
                  <a:lnTo>
                    <a:pt x="2739" y="19409"/>
                  </a:lnTo>
                  <a:lnTo>
                    <a:pt x="2986" y="19387"/>
                  </a:lnTo>
                  <a:lnTo>
                    <a:pt x="3480" y="19353"/>
                  </a:lnTo>
                  <a:lnTo>
                    <a:pt x="3974" y="19297"/>
                  </a:lnTo>
                  <a:lnTo>
                    <a:pt x="4266" y="19274"/>
                  </a:lnTo>
                  <a:lnTo>
                    <a:pt x="4277" y="18938"/>
                  </a:lnTo>
                  <a:lnTo>
                    <a:pt x="4299" y="17568"/>
                  </a:lnTo>
                  <a:lnTo>
                    <a:pt x="4311" y="16210"/>
                  </a:lnTo>
                  <a:lnTo>
                    <a:pt x="4311" y="14852"/>
                  </a:lnTo>
                  <a:lnTo>
                    <a:pt x="4288" y="13493"/>
                  </a:lnTo>
                  <a:lnTo>
                    <a:pt x="4266" y="12135"/>
                  </a:lnTo>
                  <a:lnTo>
                    <a:pt x="4221" y="10777"/>
                  </a:lnTo>
                  <a:lnTo>
                    <a:pt x="4165" y="9419"/>
                  </a:lnTo>
                  <a:lnTo>
                    <a:pt x="4097" y="8060"/>
                  </a:lnTo>
                  <a:lnTo>
                    <a:pt x="4064" y="7376"/>
                  </a:lnTo>
                  <a:lnTo>
                    <a:pt x="4019" y="6702"/>
                  </a:lnTo>
                  <a:lnTo>
                    <a:pt x="3940" y="5344"/>
                  </a:lnTo>
                  <a:lnTo>
                    <a:pt x="3907" y="4682"/>
                  </a:lnTo>
                  <a:lnTo>
                    <a:pt x="3895" y="4356"/>
                  </a:lnTo>
                  <a:lnTo>
                    <a:pt x="3895" y="4031"/>
                  </a:lnTo>
                  <a:lnTo>
                    <a:pt x="3907" y="3716"/>
                  </a:lnTo>
                  <a:lnTo>
                    <a:pt x="3929" y="3391"/>
                  </a:lnTo>
                  <a:lnTo>
                    <a:pt x="3963" y="3077"/>
                  </a:lnTo>
                  <a:lnTo>
                    <a:pt x="4019" y="2773"/>
                  </a:lnTo>
                  <a:lnTo>
                    <a:pt x="4097" y="2470"/>
                  </a:lnTo>
                  <a:lnTo>
                    <a:pt x="4187" y="2179"/>
                  </a:lnTo>
                  <a:lnTo>
                    <a:pt x="4243" y="2044"/>
                  </a:lnTo>
                  <a:lnTo>
                    <a:pt x="4266" y="1965"/>
                  </a:lnTo>
                  <a:lnTo>
                    <a:pt x="4299" y="1898"/>
                  </a:lnTo>
                  <a:lnTo>
                    <a:pt x="4367" y="1763"/>
                  </a:lnTo>
                  <a:lnTo>
                    <a:pt x="4434" y="1628"/>
                  </a:lnTo>
                  <a:lnTo>
                    <a:pt x="4513" y="1505"/>
                  </a:lnTo>
                  <a:lnTo>
                    <a:pt x="4602" y="1382"/>
                  </a:lnTo>
                  <a:lnTo>
                    <a:pt x="4703" y="1269"/>
                  </a:lnTo>
                  <a:lnTo>
                    <a:pt x="4805" y="1157"/>
                  </a:lnTo>
                  <a:lnTo>
                    <a:pt x="4917" y="1045"/>
                  </a:lnTo>
                  <a:lnTo>
                    <a:pt x="5029" y="944"/>
                  </a:lnTo>
                  <a:lnTo>
                    <a:pt x="5152" y="854"/>
                  </a:lnTo>
                  <a:lnTo>
                    <a:pt x="5276" y="764"/>
                  </a:lnTo>
                  <a:lnTo>
                    <a:pt x="5411" y="674"/>
                  </a:lnTo>
                  <a:lnTo>
                    <a:pt x="5545" y="596"/>
                  </a:lnTo>
                  <a:lnTo>
                    <a:pt x="5680" y="528"/>
                  </a:lnTo>
                  <a:lnTo>
                    <a:pt x="5826" y="472"/>
                  </a:lnTo>
                  <a:lnTo>
                    <a:pt x="5972" y="416"/>
                  </a:lnTo>
                  <a:lnTo>
                    <a:pt x="6129" y="371"/>
                  </a:lnTo>
                  <a:lnTo>
                    <a:pt x="6286" y="338"/>
                  </a:lnTo>
                  <a:lnTo>
                    <a:pt x="6443" y="315"/>
                  </a:lnTo>
                  <a:lnTo>
                    <a:pt x="6601" y="304"/>
                  </a:lnTo>
                  <a:lnTo>
                    <a:pt x="6758" y="304"/>
                  </a:lnTo>
                  <a:lnTo>
                    <a:pt x="6926" y="315"/>
                  </a:lnTo>
                  <a:lnTo>
                    <a:pt x="7005" y="326"/>
                  </a:lnTo>
                  <a:lnTo>
                    <a:pt x="7083" y="349"/>
                  </a:lnTo>
                  <a:lnTo>
                    <a:pt x="7240" y="383"/>
                  </a:lnTo>
                  <a:lnTo>
                    <a:pt x="7397" y="450"/>
                  </a:lnTo>
                  <a:lnTo>
                    <a:pt x="7543" y="517"/>
                  </a:lnTo>
                  <a:lnTo>
                    <a:pt x="7689" y="607"/>
                  </a:lnTo>
                  <a:lnTo>
                    <a:pt x="7577" y="484"/>
                  </a:lnTo>
                  <a:lnTo>
                    <a:pt x="7442" y="371"/>
                  </a:lnTo>
                  <a:lnTo>
                    <a:pt x="7364" y="326"/>
                  </a:lnTo>
                  <a:lnTo>
                    <a:pt x="7296" y="270"/>
                  </a:lnTo>
                  <a:lnTo>
                    <a:pt x="7218" y="237"/>
                  </a:lnTo>
                  <a:lnTo>
                    <a:pt x="7139" y="192"/>
                  </a:lnTo>
                  <a:lnTo>
                    <a:pt x="6971" y="124"/>
                  </a:lnTo>
                  <a:lnTo>
                    <a:pt x="6791" y="68"/>
                  </a:lnTo>
                  <a:lnTo>
                    <a:pt x="6623" y="35"/>
                  </a:lnTo>
                  <a:lnTo>
                    <a:pt x="6443" y="12"/>
                  </a:lnTo>
                  <a:lnTo>
                    <a:pt x="6253" y="1"/>
                  </a:lnTo>
                  <a:close/>
                </a:path>
              </a:pathLst>
            </a:custGeom>
            <a:solidFill>
              <a:srgbClr val="6135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p:cNvSpPr/>
            <p:nvPr/>
          </p:nvSpPr>
          <p:spPr>
            <a:xfrm>
              <a:off x="1433225" y="2119125"/>
              <a:ext cx="138925" cy="42675"/>
            </a:xfrm>
            <a:custGeom>
              <a:avLst/>
              <a:gdLst/>
              <a:ahLst/>
              <a:cxnLst/>
              <a:rect l="l" t="t" r="r" b="b"/>
              <a:pathLst>
                <a:path w="5557" h="1707" extrusionOk="0">
                  <a:moveTo>
                    <a:pt x="2908" y="1"/>
                  </a:moveTo>
                  <a:lnTo>
                    <a:pt x="2706" y="12"/>
                  </a:lnTo>
                  <a:lnTo>
                    <a:pt x="2515" y="23"/>
                  </a:lnTo>
                  <a:lnTo>
                    <a:pt x="2324" y="45"/>
                  </a:lnTo>
                  <a:lnTo>
                    <a:pt x="2133" y="79"/>
                  </a:lnTo>
                  <a:lnTo>
                    <a:pt x="1942" y="124"/>
                  </a:lnTo>
                  <a:lnTo>
                    <a:pt x="1752" y="180"/>
                  </a:lnTo>
                  <a:lnTo>
                    <a:pt x="1561" y="247"/>
                  </a:lnTo>
                  <a:lnTo>
                    <a:pt x="1381" y="315"/>
                  </a:lnTo>
                  <a:lnTo>
                    <a:pt x="1213" y="405"/>
                  </a:lnTo>
                  <a:lnTo>
                    <a:pt x="865" y="595"/>
                  </a:lnTo>
                  <a:lnTo>
                    <a:pt x="562" y="820"/>
                  </a:lnTo>
                  <a:lnTo>
                    <a:pt x="416" y="955"/>
                  </a:lnTo>
                  <a:lnTo>
                    <a:pt x="281" y="1089"/>
                  </a:lnTo>
                  <a:lnTo>
                    <a:pt x="158" y="1235"/>
                  </a:lnTo>
                  <a:lnTo>
                    <a:pt x="34" y="1392"/>
                  </a:lnTo>
                  <a:lnTo>
                    <a:pt x="23" y="1426"/>
                  </a:lnTo>
                  <a:lnTo>
                    <a:pt x="12" y="1471"/>
                  </a:lnTo>
                  <a:lnTo>
                    <a:pt x="1" y="1505"/>
                  </a:lnTo>
                  <a:lnTo>
                    <a:pt x="12" y="1550"/>
                  </a:lnTo>
                  <a:lnTo>
                    <a:pt x="23" y="1583"/>
                  </a:lnTo>
                  <a:lnTo>
                    <a:pt x="45" y="1617"/>
                  </a:lnTo>
                  <a:lnTo>
                    <a:pt x="68" y="1651"/>
                  </a:lnTo>
                  <a:lnTo>
                    <a:pt x="102" y="1673"/>
                  </a:lnTo>
                  <a:lnTo>
                    <a:pt x="135" y="1696"/>
                  </a:lnTo>
                  <a:lnTo>
                    <a:pt x="169" y="1707"/>
                  </a:lnTo>
                  <a:lnTo>
                    <a:pt x="247" y="1707"/>
                  </a:lnTo>
                  <a:lnTo>
                    <a:pt x="270" y="1696"/>
                  </a:lnTo>
                  <a:lnTo>
                    <a:pt x="438" y="1651"/>
                  </a:lnTo>
                  <a:lnTo>
                    <a:pt x="607" y="1606"/>
                  </a:lnTo>
                  <a:lnTo>
                    <a:pt x="932" y="1516"/>
                  </a:lnTo>
                  <a:lnTo>
                    <a:pt x="1247" y="1449"/>
                  </a:lnTo>
                  <a:lnTo>
                    <a:pt x="1550" y="1381"/>
                  </a:lnTo>
                  <a:lnTo>
                    <a:pt x="1864" y="1336"/>
                  </a:lnTo>
                  <a:lnTo>
                    <a:pt x="2167" y="1291"/>
                  </a:lnTo>
                  <a:lnTo>
                    <a:pt x="2470" y="1258"/>
                  </a:lnTo>
                  <a:lnTo>
                    <a:pt x="2773" y="1247"/>
                  </a:lnTo>
                  <a:lnTo>
                    <a:pt x="3076" y="1235"/>
                  </a:lnTo>
                  <a:lnTo>
                    <a:pt x="3391" y="1235"/>
                  </a:lnTo>
                  <a:lnTo>
                    <a:pt x="3694" y="1247"/>
                  </a:lnTo>
                  <a:lnTo>
                    <a:pt x="3997" y="1269"/>
                  </a:lnTo>
                  <a:lnTo>
                    <a:pt x="4311" y="1303"/>
                  </a:lnTo>
                  <a:lnTo>
                    <a:pt x="4636" y="1336"/>
                  </a:lnTo>
                  <a:lnTo>
                    <a:pt x="4794" y="1370"/>
                  </a:lnTo>
                  <a:lnTo>
                    <a:pt x="4962" y="1392"/>
                  </a:lnTo>
                  <a:lnTo>
                    <a:pt x="5130" y="1415"/>
                  </a:lnTo>
                  <a:lnTo>
                    <a:pt x="5310" y="1437"/>
                  </a:lnTo>
                  <a:lnTo>
                    <a:pt x="5411" y="1437"/>
                  </a:lnTo>
                  <a:lnTo>
                    <a:pt x="5445" y="1415"/>
                  </a:lnTo>
                  <a:lnTo>
                    <a:pt x="5478" y="1392"/>
                  </a:lnTo>
                  <a:lnTo>
                    <a:pt x="5512" y="1370"/>
                  </a:lnTo>
                  <a:lnTo>
                    <a:pt x="5534" y="1336"/>
                  </a:lnTo>
                  <a:lnTo>
                    <a:pt x="5546" y="1303"/>
                  </a:lnTo>
                  <a:lnTo>
                    <a:pt x="5557" y="1258"/>
                  </a:lnTo>
                  <a:lnTo>
                    <a:pt x="5557" y="1224"/>
                  </a:lnTo>
                  <a:lnTo>
                    <a:pt x="5546" y="1179"/>
                  </a:lnTo>
                  <a:lnTo>
                    <a:pt x="5534" y="1145"/>
                  </a:lnTo>
                  <a:lnTo>
                    <a:pt x="5512" y="1112"/>
                  </a:lnTo>
                  <a:lnTo>
                    <a:pt x="5389" y="966"/>
                  </a:lnTo>
                  <a:lnTo>
                    <a:pt x="5243" y="820"/>
                  </a:lnTo>
                  <a:lnTo>
                    <a:pt x="5097" y="696"/>
                  </a:lnTo>
                  <a:lnTo>
                    <a:pt x="4940" y="584"/>
                  </a:lnTo>
                  <a:lnTo>
                    <a:pt x="4782" y="483"/>
                  </a:lnTo>
                  <a:lnTo>
                    <a:pt x="4603" y="382"/>
                  </a:lnTo>
                  <a:lnTo>
                    <a:pt x="4255" y="225"/>
                  </a:lnTo>
                  <a:lnTo>
                    <a:pt x="4064" y="169"/>
                  </a:lnTo>
                  <a:lnTo>
                    <a:pt x="3873" y="113"/>
                  </a:lnTo>
                  <a:lnTo>
                    <a:pt x="3682" y="68"/>
                  </a:lnTo>
                  <a:lnTo>
                    <a:pt x="3492" y="34"/>
                  </a:lnTo>
                  <a:lnTo>
                    <a:pt x="3301" y="12"/>
                  </a:lnTo>
                  <a:lnTo>
                    <a:pt x="3099"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1425375" y="2197425"/>
              <a:ext cx="64275" cy="64000"/>
            </a:xfrm>
            <a:custGeom>
              <a:avLst/>
              <a:gdLst/>
              <a:ahLst/>
              <a:cxnLst/>
              <a:rect l="l" t="t" r="r" b="b"/>
              <a:pathLst>
                <a:path w="2571" h="2560" extrusionOk="0">
                  <a:moveTo>
                    <a:pt x="1156" y="0"/>
                  </a:moveTo>
                  <a:lnTo>
                    <a:pt x="1022" y="23"/>
                  </a:lnTo>
                  <a:lnTo>
                    <a:pt x="898" y="56"/>
                  </a:lnTo>
                  <a:lnTo>
                    <a:pt x="786" y="101"/>
                  </a:lnTo>
                  <a:lnTo>
                    <a:pt x="674" y="146"/>
                  </a:lnTo>
                  <a:lnTo>
                    <a:pt x="561" y="214"/>
                  </a:lnTo>
                  <a:lnTo>
                    <a:pt x="472" y="292"/>
                  </a:lnTo>
                  <a:lnTo>
                    <a:pt x="382" y="371"/>
                  </a:lnTo>
                  <a:lnTo>
                    <a:pt x="292" y="461"/>
                  </a:lnTo>
                  <a:lnTo>
                    <a:pt x="225" y="562"/>
                  </a:lnTo>
                  <a:lnTo>
                    <a:pt x="157" y="663"/>
                  </a:lnTo>
                  <a:lnTo>
                    <a:pt x="101" y="775"/>
                  </a:lnTo>
                  <a:lnTo>
                    <a:pt x="56" y="898"/>
                  </a:lnTo>
                  <a:lnTo>
                    <a:pt x="23" y="1022"/>
                  </a:lnTo>
                  <a:lnTo>
                    <a:pt x="11" y="1145"/>
                  </a:lnTo>
                  <a:lnTo>
                    <a:pt x="0" y="1280"/>
                  </a:lnTo>
                  <a:lnTo>
                    <a:pt x="11" y="1415"/>
                  </a:lnTo>
                  <a:lnTo>
                    <a:pt x="23" y="1538"/>
                  </a:lnTo>
                  <a:lnTo>
                    <a:pt x="56" y="1662"/>
                  </a:lnTo>
                  <a:lnTo>
                    <a:pt x="101" y="1785"/>
                  </a:lnTo>
                  <a:lnTo>
                    <a:pt x="157" y="1897"/>
                  </a:lnTo>
                  <a:lnTo>
                    <a:pt x="225" y="1998"/>
                  </a:lnTo>
                  <a:lnTo>
                    <a:pt x="292" y="2099"/>
                  </a:lnTo>
                  <a:lnTo>
                    <a:pt x="382" y="2189"/>
                  </a:lnTo>
                  <a:lnTo>
                    <a:pt x="472" y="2268"/>
                  </a:lnTo>
                  <a:lnTo>
                    <a:pt x="561" y="2346"/>
                  </a:lnTo>
                  <a:lnTo>
                    <a:pt x="674" y="2414"/>
                  </a:lnTo>
                  <a:lnTo>
                    <a:pt x="786" y="2459"/>
                  </a:lnTo>
                  <a:lnTo>
                    <a:pt x="898" y="2504"/>
                  </a:lnTo>
                  <a:lnTo>
                    <a:pt x="1022" y="2537"/>
                  </a:lnTo>
                  <a:lnTo>
                    <a:pt x="1156" y="2560"/>
                  </a:lnTo>
                  <a:lnTo>
                    <a:pt x="1415" y="2560"/>
                  </a:lnTo>
                  <a:lnTo>
                    <a:pt x="1549" y="2537"/>
                  </a:lnTo>
                  <a:lnTo>
                    <a:pt x="1662" y="2504"/>
                  </a:lnTo>
                  <a:lnTo>
                    <a:pt x="1785" y="2459"/>
                  </a:lnTo>
                  <a:lnTo>
                    <a:pt x="1897" y="2414"/>
                  </a:lnTo>
                  <a:lnTo>
                    <a:pt x="1998" y="2346"/>
                  </a:lnTo>
                  <a:lnTo>
                    <a:pt x="2099" y="2268"/>
                  </a:lnTo>
                  <a:lnTo>
                    <a:pt x="2189" y="2189"/>
                  </a:lnTo>
                  <a:lnTo>
                    <a:pt x="2279" y="2099"/>
                  </a:lnTo>
                  <a:lnTo>
                    <a:pt x="2346" y="1998"/>
                  </a:lnTo>
                  <a:lnTo>
                    <a:pt x="2414" y="1897"/>
                  </a:lnTo>
                  <a:lnTo>
                    <a:pt x="2470" y="1785"/>
                  </a:lnTo>
                  <a:lnTo>
                    <a:pt x="2515" y="1662"/>
                  </a:lnTo>
                  <a:lnTo>
                    <a:pt x="2548" y="1538"/>
                  </a:lnTo>
                  <a:lnTo>
                    <a:pt x="2560" y="1415"/>
                  </a:lnTo>
                  <a:lnTo>
                    <a:pt x="2571" y="1280"/>
                  </a:lnTo>
                  <a:lnTo>
                    <a:pt x="2560" y="1145"/>
                  </a:lnTo>
                  <a:lnTo>
                    <a:pt x="2548" y="1022"/>
                  </a:lnTo>
                  <a:lnTo>
                    <a:pt x="2515" y="898"/>
                  </a:lnTo>
                  <a:lnTo>
                    <a:pt x="2470" y="775"/>
                  </a:lnTo>
                  <a:lnTo>
                    <a:pt x="2414" y="663"/>
                  </a:lnTo>
                  <a:lnTo>
                    <a:pt x="2346" y="562"/>
                  </a:lnTo>
                  <a:lnTo>
                    <a:pt x="2279" y="461"/>
                  </a:lnTo>
                  <a:lnTo>
                    <a:pt x="2189" y="371"/>
                  </a:lnTo>
                  <a:lnTo>
                    <a:pt x="2099" y="292"/>
                  </a:lnTo>
                  <a:lnTo>
                    <a:pt x="1998" y="214"/>
                  </a:lnTo>
                  <a:lnTo>
                    <a:pt x="1897" y="146"/>
                  </a:lnTo>
                  <a:lnTo>
                    <a:pt x="1785" y="101"/>
                  </a:lnTo>
                  <a:lnTo>
                    <a:pt x="1662" y="56"/>
                  </a:lnTo>
                  <a:lnTo>
                    <a:pt x="1549" y="23"/>
                  </a:lnTo>
                  <a:lnTo>
                    <a:pt x="1415" y="0"/>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1945375" y="2197425"/>
              <a:ext cx="64000" cy="64000"/>
            </a:xfrm>
            <a:custGeom>
              <a:avLst/>
              <a:gdLst/>
              <a:ahLst/>
              <a:cxnLst/>
              <a:rect l="l" t="t" r="r" b="b"/>
              <a:pathLst>
                <a:path w="2560" h="2560" extrusionOk="0">
                  <a:moveTo>
                    <a:pt x="1145" y="0"/>
                  </a:moveTo>
                  <a:lnTo>
                    <a:pt x="1022" y="23"/>
                  </a:lnTo>
                  <a:lnTo>
                    <a:pt x="898" y="56"/>
                  </a:lnTo>
                  <a:lnTo>
                    <a:pt x="775" y="101"/>
                  </a:lnTo>
                  <a:lnTo>
                    <a:pt x="663" y="146"/>
                  </a:lnTo>
                  <a:lnTo>
                    <a:pt x="562" y="214"/>
                  </a:lnTo>
                  <a:lnTo>
                    <a:pt x="460" y="292"/>
                  </a:lnTo>
                  <a:lnTo>
                    <a:pt x="371" y="371"/>
                  </a:lnTo>
                  <a:lnTo>
                    <a:pt x="292" y="461"/>
                  </a:lnTo>
                  <a:lnTo>
                    <a:pt x="214" y="562"/>
                  </a:lnTo>
                  <a:lnTo>
                    <a:pt x="146" y="663"/>
                  </a:lnTo>
                  <a:lnTo>
                    <a:pt x="101" y="775"/>
                  </a:lnTo>
                  <a:lnTo>
                    <a:pt x="56" y="898"/>
                  </a:lnTo>
                  <a:lnTo>
                    <a:pt x="23" y="1022"/>
                  </a:lnTo>
                  <a:lnTo>
                    <a:pt x="0" y="1145"/>
                  </a:lnTo>
                  <a:lnTo>
                    <a:pt x="0" y="1280"/>
                  </a:lnTo>
                  <a:lnTo>
                    <a:pt x="0" y="1415"/>
                  </a:lnTo>
                  <a:lnTo>
                    <a:pt x="23" y="1538"/>
                  </a:lnTo>
                  <a:lnTo>
                    <a:pt x="56" y="1662"/>
                  </a:lnTo>
                  <a:lnTo>
                    <a:pt x="101" y="1785"/>
                  </a:lnTo>
                  <a:lnTo>
                    <a:pt x="146" y="1897"/>
                  </a:lnTo>
                  <a:lnTo>
                    <a:pt x="214" y="1998"/>
                  </a:lnTo>
                  <a:lnTo>
                    <a:pt x="292" y="2099"/>
                  </a:lnTo>
                  <a:lnTo>
                    <a:pt x="371" y="2189"/>
                  </a:lnTo>
                  <a:lnTo>
                    <a:pt x="460" y="2268"/>
                  </a:lnTo>
                  <a:lnTo>
                    <a:pt x="562" y="2346"/>
                  </a:lnTo>
                  <a:lnTo>
                    <a:pt x="663" y="2414"/>
                  </a:lnTo>
                  <a:lnTo>
                    <a:pt x="775" y="2459"/>
                  </a:lnTo>
                  <a:lnTo>
                    <a:pt x="898" y="2504"/>
                  </a:lnTo>
                  <a:lnTo>
                    <a:pt x="1022" y="2537"/>
                  </a:lnTo>
                  <a:lnTo>
                    <a:pt x="1145" y="2560"/>
                  </a:lnTo>
                  <a:lnTo>
                    <a:pt x="1415" y="2560"/>
                  </a:lnTo>
                  <a:lnTo>
                    <a:pt x="1538" y="2537"/>
                  </a:lnTo>
                  <a:lnTo>
                    <a:pt x="1662" y="2504"/>
                  </a:lnTo>
                  <a:lnTo>
                    <a:pt x="1785" y="2459"/>
                  </a:lnTo>
                  <a:lnTo>
                    <a:pt x="1897" y="2414"/>
                  </a:lnTo>
                  <a:lnTo>
                    <a:pt x="1998" y="2346"/>
                  </a:lnTo>
                  <a:lnTo>
                    <a:pt x="2099" y="2268"/>
                  </a:lnTo>
                  <a:lnTo>
                    <a:pt x="2189" y="2189"/>
                  </a:lnTo>
                  <a:lnTo>
                    <a:pt x="2268" y="2099"/>
                  </a:lnTo>
                  <a:lnTo>
                    <a:pt x="2346" y="1998"/>
                  </a:lnTo>
                  <a:lnTo>
                    <a:pt x="2414" y="1897"/>
                  </a:lnTo>
                  <a:lnTo>
                    <a:pt x="2459" y="1785"/>
                  </a:lnTo>
                  <a:lnTo>
                    <a:pt x="2503" y="1662"/>
                  </a:lnTo>
                  <a:lnTo>
                    <a:pt x="2537" y="1538"/>
                  </a:lnTo>
                  <a:lnTo>
                    <a:pt x="2560" y="1415"/>
                  </a:lnTo>
                  <a:lnTo>
                    <a:pt x="2560" y="1280"/>
                  </a:lnTo>
                  <a:lnTo>
                    <a:pt x="2560" y="1145"/>
                  </a:lnTo>
                  <a:lnTo>
                    <a:pt x="2537" y="1022"/>
                  </a:lnTo>
                  <a:lnTo>
                    <a:pt x="2503" y="898"/>
                  </a:lnTo>
                  <a:lnTo>
                    <a:pt x="2459" y="775"/>
                  </a:lnTo>
                  <a:lnTo>
                    <a:pt x="2414" y="663"/>
                  </a:lnTo>
                  <a:lnTo>
                    <a:pt x="2346" y="562"/>
                  </a:lnTo>
                  <a:lnTo>
                    <a:pt x="2268" y="461"/>
                  </a:lnTo>
                  <a:lnTo>
                    <a:pt x="2189" y="371"/>
                  </a:lnTo>
                  <a:lnTo>
                    <a:pt x="2099" y="292"/>
                  </a:lnTo>
                  <a:lnTo>
                    <a:pt x="1998" y="214"/>
                  </a:lnTo>
                  <a:lnTo>
                    <a:pt x="1897" y="146"/>
                  </a:lnTo>
                  <a:lnTo>
                    <a:pt x="1785" y="101"/>
                  </a:lnTo>
                  <a:lnTo>
                    <a:pt x="1662" y="56"/>
                  </a:lnTo>
                  <a:lnTo>
                    <a:pt x="1538" y="23"/>
                  </a:lnTo>
                  <a:lnTo>
                    <a:pt x="1415" y="0"/>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1924325" y="2119125"/>
              <a:ext cx="138925" cy="40150"/>
            </a:xfrm>
            <a:custGeom>
              <a:avLst/>
              <a:gdLst/>
              <a:ahLst/>
              <a:cxnLst/>
              <a:rect l="l" t="t" r="r" b="b"/>
              <a:pathLst>
                <a:path w="5557" h="1606" extrusionOk="0">
                  <a:moveTo>
                    <a:pt x="2593" y="1"/>
                  </a:moveTo>
                  <a:lnTo>
                    <a:pt x="2403" y="12"/>
                  </a:lnTo>
                  <a:lnTo>
                    <a:pt x="2212" y="34"/>
                  </a:lnTo>
                  <a:lnTo>
                    <a:pt x="2010" y="68"/>
                  </a:lnTo>
                  <a:lnTo>
                    <a:pt x="1819" y="113"/>
                  </a:lnTo>
                  <a:lnTo>
                    <a:pt x="1628" y="158"/>
                  </a:lnTo>
                  <a:lnTo>
                    <a:pt x="1448" y="214"/>
                  </a:lnTo>
                  <a:lnTo>
                    <a:pt x="1269" y="292"/>
                  </a:lnTo>
                  <a:lnTo>
                    <a:pt x="910" y="461"/>
                  </a:lnTo>
                  <a:lnTo>
                    <a:pt x="752" y="562"/>
                  </a:lnTo>
                  <a:lnTo>
                    <a:pt x="584" y="674"/>
                  </a:lnTo>
                  <a:lnTo>
                    <a:pt x="438" y="798"/>
                  </a:lnTo>
                  <a:lnTo>
                    <a:pt x="292" y="921"/>
                  </a:lnTo>
                  <a:lnTo>
                    <a:pt x="158" y="1067"/>
                  </a:lnTo>
                  <a:lnTo>
                    <a:pt x="45" y="1224"/>
                  </a:lnTo>
                  <a:lnTo>
                    <a:pt x="23" y="1258"/>
                  </a:lnTo>
                  <a:lnTo>
                    <a:pt x="12" y="1291"/>
                  </a:lnTo>
                  <a:lnTo>
                    <a:pt x="0" y="1325"/>
                  </a:lnTo>
                  <a:lnTo>
                    <a:pt x="0" y="1370"/>
                  </a:lnTo>
                  <a:lnTo>
                    <a:pt x="12" y="1404"/>
                  </a:lnTo>
                  <a:lnTo>
                    <a:pt x="34" y="1449"/>
                  </a:lnTo>
                  <a:lnTo>
                    <a:pt x="57" y="1471"/>
                  </a:lnTo>
                  <a:lnTo>
                    <a:pt x="79" y="1505"/>
                  </a:lnTo>
                  <a:lnTo>
                    <a:pt x="113" y="1527"/>
                  </a:lnTo>
                  <a:lnTo>
                    <a:pt x="158" y="1538"/>
                  </a:lnTo>
                  <a:lnTo>
                    <a:pt x="191" y="1550"/>
                  </a:lnTo>
                  <a:lnTo>
                    <a:pt x="236" y="1538"/>
                  </a:lnTo>
                  <a:lnTo>
                    <a:pt x="259" y="1538"/>
                  </a:lnTo>
                  <a:lnTo>
                    <a:pt x="427" y="1516"/>
                  </a:lnTo>
                  <a:lnTo>
                    <a:pt x="595" y="1471"/>
                  </a:lnTo>
                  <a:lnTo>
                    <a:pt x="764" y="1449"/>
                  </a:lnTo>
                  <a:lnTo>
                    <a:pt x="921" y="1415"/>
                  </a:lnTo>
                  <a:lnTo>
                    <a:pt x="1246" y="1370"/>
                  </a:lnTo>
                  <a:lnTo>
                    <a:pt x="1561" y="1325"/>
                  </a:lnTo>
                  <a:lnTo>
                    <a:pt x="1864" y="1291"/>
                  </a:lnTo>
                  <a:lnTo>
                    <a:pt x="2167" y="1269"/>
                  </a:lnTo>
                  <a:lnTo>
                    <a:pt x="2481" y="1247"/>
                  </a:lnTo>
                  <a:lnTo>
                    <a:pt x="3087" y="1247"/>
                  </a:lnTo>
                  <a:lnTo>
                    <a:pt x="3390" y="1269"/>
                  </a:lnTo>
                  <a:lnTo>
                    <a:pt x="3705" y="1291"/>
                  </a:lnTo>
                  <a:lnTo>
                    <a:pt x="4008" y="1336"/>
                  </a:lnTo>
                  <a:lnTo>
                    <a:pt x="4322" y="1381"/>
                  </a:lnTo>
                  <a:lnTo>
                    <a:pt x="4636" y="1449"/>
                  </a:lnTo>
                  <a:lnTo>
                    <a:pt x="4962" y="1516"/>
                  </a:lnTo>
                  <a:lnTo>
                    <a:pt x="5130" y="1561"/>
                  </a:lnTo>
                  <a:lnTo>
                    <a:pt x="5299" y="1594"/>
                  </a:lnTo>
                  <a:lnTo>
                    <a:pt x="5321" y="1594"/>
                  </a:lnTo>
                  <a:lnTo>
                    <a:pt x="5366" y="1606"/>
                  </a:lnTo>
                  <a:lnTo>
                    <a:pt x="5400" y="1594"/>
                  </a:lnTo>
                  <a:lnTo>
                    <a:pt x="5445" y="1583"/>
                  </a:lnTo>
                  <a:lnTo>
                    <a:pt x="5478" y="1561"/>
                  </a:lnTo>
                  <a:lnTo>
                    <a:pt x="5512" y="1538"/>
                  </a:lnTo>
                  <a:lnTo>
                    <a:pt x="5534" y="1505"/>
                  </a:lnTo>
                  <a:lnTo>
                    <a:pt x="5546" y="1471"/>
                  </a:lnTo>
                  <a:lnTo>
                    <a:pt x="5557" y="1426"/>
                  </a:lnTo>
                  <a:lnTo>
                    <a:pt x="5557" y="1392"/>
                  </a:lnTo>
                  <a:lnTo>
                    <a:pt x="5557" y="1348"/>
                  </a:lnTo>
                  <a:lnTo>
                    <a:pt x="5546" y="1314"/>
                  </a:lnTo>
                  <a:lnTo>
                    <a:pt x="5523" y="1280"/>
                  </a:lnTo>
                  <a:lnTo>
                    <a:pt x="5400" y="1134"/>
                  </a:lnTo>
                  <a:lnTo>
                    <a:pt x="5276" y="988"/>
                  </a:lnTo>
                  <a:lnTo>
                    <a:pt x="5130" y="854"/>
                  </a:lnTo>
                  <a:lnTo>
                    <a:pt x="4984" y="730"/>
                  </a:lnTo>
                  <a:lnTo>
                    <a:pt x="4659" y="517"/>
                  </a:lnTo>
                  <a:lnTo>
                    <a:pt x="4311" y="337"/>
                  </a:lnTo>
                  <a:lnTo>
                    <a:pt x="4131" y="259"/>
                  </a:lnTo>
                  <a:lnTo>
                    <a:pt x="3952" y="191"/>
                  </a:lnTo>
                  <a:lnTo>
                    <a:pt x="3761" y="135"/>
                  </a:lnTo>
                  <a:lnTo>
                    <a:pt x="3570" y="90"/>
                  </a:lnTo>
                  <a:lnTo>
                    <a:pt x="3379" y="57"/>
                  </a:lnTo>
                  <a:lnTo>
                    <a:pt x="3188" y="34"/>
                  </a:lnTo>
                  <a:lnTo>
                    <a:pt x="2986" y="12"/>
                  </a:lnTo>
                  <a:lnTo>
                    <a:pt x="2795"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a:off x="879825" y="2690200"/>
              <a:ext cx="1673975" cy="1725600"/>
            </a:xfrm>
            <a:custGeom>
              <a:avLst/>
              <a:gdLst/>
              <a:ahLst/>
              <a:cxnLst/>
              <a:rect l="l" t="t" r="r" b="b"/>
              <a:pathLst>
                <a:path w="66959" h="69024" extrusionOk="0">
                  <a:moveTo>
                    <a:pt x="26155" y="1"/>
                  </a:moveTo>
                  <a:lnTo>
                    <a:pt x="26155" y="4378"/>
                  </a:lnTo>
                  <a:lnTo>
                    <a:pt x="26144" y="4760"/>
                  </a:lnTo>
                  <a:lnTo>
                    <a:pt x="26110" y="5142"/>
                  </a:lnTo>
                  <a:lnTo>
                    <a:pt x="26065" y="5512"/>
                  </a:lnTo>
                  <a:lnTo>
                    <a:pt x="25998" y="5894"/>
                  </a:lnTo>
                  <a:lnTo>
                    <a:pt x="25908" y="6264"/>
                  </a:lnTo>
                  <a:lnTo>
                    <a:pt x="25796" y="6623"/>
                  </a:lnTo>
                  <a:lnTo>
                    <a:pt x="25672" y="6983"/>
                  </a:lnTo>
                  <a:lnTo>
                    <a:pt x="25527" y="7342"/>
                  </a:lnTo>
                  <a:lnTo>
                    <a:pt x="25358" y="7679"/>
                  </a:lnTo>
                  <a:lnTo>
                    <a:pt x="25179" y="8015"/>
                  </a:lnTo>
                  <a:lnTo>
                    <a:pt x="24976" y="8341"/>
                  </a:lnTo>
                  <a:lnTo>
                    <a:pt x="24763" y="8655"/>
                  </a:lnTo>
                  <a:lnTo>
                    <a:pt x="24527" y="8958"/>
                  </a:lnTo>
                  <a:lnTo>
                    <a:pt x="24269" y="9239"/>
                  </a:lnTo>
                  <a:lnTo>
                    <a:pt x="24000" y="9508"/>
                  </a:lnTo>
                  <a:lnTo>
                    <a:pt x="23708" y="9766"/>
                  </a:lnTo>
                  <a:lnTo>
                    <a:pt x="23281" y="10126"/>
                  </a:lnTo>
                  <a:lnTo>
                    <a:pt x="23068" y="10294"/>
                  </a:lnTo>
                  <a:lnTo>
                    <a:pt x="22855" y="10451"/>
                  </a:lnTo>
                  <a:lnTo>
                    <a:pt x="22630" y="10608"/>
                  </a:lnTo>
                  <a:lnTo>
                    <a:pt x="22361" y="10765"/>
                  </a:lnTo>
                  <a:lnTo>
                    <a:pt x="22069" y="10923"/>
                  </a:lnTo>
                  <a:lnTo>
                    <a:pt x="21710" y="11080"/>
                  </a:lnTo>
                  <a:lnTo>
                    <a:pt x="20587" y="11439"/>
                  </a:lnTo>
                  <a:lnTo>
                    <a:pt x="19510" y="11776"/>
                  </a:lnTo>
                  <a:lnTo>
                    <a:pt x="18477" y="12068"/>
                  </a:lnTo>
                  <a:lnTo>
                    <a:pt x="17501" y="12337"/>
                  </a:lnTo>
                  <a:lnTo>
                    <a:pt x="16569" y="12584"/>
                  </a:lnTo>
                  <a:lnTo>
                    <a:pt x="15671" y="12808"/>
                  </a:lnTo>
                  <a:lnTo>
                    <a:pt x="14021" y="13213"/>
                  </a:lnTo>
                  <a:lnTo>
                    <a:pt x="13258" y="13392"/>
                  </a:lnTo>
                  <a:lnTo>
                    <a:pt x="12528" y="13583"/>
                  </a:lnTo>
                  <a:lnTo>
                    <a:pt x="11843" y="13763"/>
                  </a:lnTo>
                  <a:lnTo>
                    <a:pt x="11192" y="13953"/>
                  </a:lnTo>
                  <a:lnTo>
                    <a:pt x="10575" y="14155"/>
                  </a:lnTo>
                  <a:lnTo>
                    <a:pt x="9991" y="14369"/>
                  </a:lnTo>
                  <a:lnTo>
                    <a:pt x="9710" y="14481"/>
                  </a:lnTo>
                  <a:lnTo>
                    <a:pt x="9441" y="14593"/>
                  </a:lnTo>
                  <a:lnTo>
                    <a:pt x="9183" y="14717"/>
                  </a:lnTo>
                  <a:lnTo>
                    <a:pt x="8925" y="14851"/>
                  </a:lnTo>
                  <a:lnTo>
                    <a:pt x="8678" y="14986"/>
                  </a:lnTo>
                  <a:lnTo>
                    <a:pt x="8442" y="15132"/>
                  </a:lnTo>
                  <a:lnTo>
                    <a:pt x="8206" y="15278"/>
                  </a:lnTo>
                  <a:lnTo>
                    <a:pt x="7982" y="15435"/>
                  </a:lnTo>
                  <a:lnTo>
                    <a:pt x="7757" y="15603"/>
                  </a:lnTo>
                  <a:lnTo>
                    <a:pt x="7544" y="15783"/>
                  </a:lnTo>
                  <a:lnTo>
                    <a:pt x="7342" y="15963"/>
                  </a:lnTo>
                  <a:lnTo>
                    <a:pt x="7140" y="16165"/>
                  </a:lnTo>
                  <a:lnTo>
                    <a:pt x="6949" y="16367"/>
                  </a:lnTo>
                  <a:lnTo>
                    <a:pt x="6758" y="16580"/>
                  </a:lnTo>
                  <a:lnTo>
                    <a:pt x="6579" y="16816"/>
                  </a:lnTo>
                  <a:lnTo>
                    <a:pt x="6410" y="17063"/>
                  </a:lnTo>
                  <a:lnTo>
                    <a:pt x="6231" y="17310"/>
                  </a:lnTo>
                  <a:lnTo>
                    <a:pt x="6073" y="17579"/>
                  </a:lnTo>
                  <a:lnTo>
                    <a:pt x="5905" y="17860"/>
                  </a:lnTo>
                  <a:lnTo>
                    <a:pt x="5759" y="18163"/>
                  </a:lnTo>
                  <a:lnTo>
                    <a:pt x="5602" y="18477"/>
                  </a:lnTo>
                  <a:lnTo>
                    <a:pt x="5456" y="18803"/>
                  </a:lnTo>
                  <a:lnTo>
                    <a:pt x="5321" y="19139"/>
                  </a:lnTo>
                  <a:lnTo>
                    <a:pt x="5187" y="19499"/>
                  </a:lnTo>
                  <a:lnTo>
                    <a:pt x="5052" y="19880"/>
                  </a:lnTo>
                  <a:lnTo>
                    <a:pt x="4929" y="20273"/>
                  </a:lnTo>
                  <a:lnTo>
                    <a:pt x="4805" y="20688"/>
                  </a:lnTo>
                  <a:lnTo>
                    <a:pt x="4682" y="21115"/>
                  </a:lnTo>
                  <a:lnTo>
                    <a:pt x="4558" y="21575"/>
                  </a:lnTo>
                  <a:lnTo>
                    <a:pt x="4446" y="22035"/>
                  </a:lnTo>
                  <a:lnTo>
                    <a:pt x="4334" y="22529"/>
                  </a:lnTo>
                  <a:lnTo>
                    <a:pt x="4233" y="23046"/>
                  </a:lnTo>
                  <a:lnTo>
                    <a:pt x="4132" y="23573"/>
                  </a:lnTo>
                  <a:lnTo>
                    <a:pt x="4031" y="24135"/>
                  </a:lnTo>
                  <a:lnTo>
                    <a:pt x="3828" y="25302"/>
                  </a:lnTo>
                  <a:lnTo>
                    <a:pt x="3705" y="26144"/>
                  </a:lnTo>
                  <a:lnTo>
                    <a:pt x="3582" y="27132"/>
                  </a:lnTo>
                  <a:lnTo>
                    <a:pt x="3447" y="28254"/>
                  </a:lnTo>
                  <a:lnTo>
                    <a:pt x="3301" y="29500"/>
                  </a:lnTo>
                  <a:lnTo>
                    <a:pt x="3155" y="30870"/>
                  </a:lnTo>
                  <a:lnTo>
                    <a:pt x="3009" y="32340"/>
                  </a:lnTo>
                  <a:lnTo>
                    <a:pt x="2695" y="35539"/>
                  </a:lnTo>
                  <a:lnTo>
                    <a:pt x="2380" y="39019"/>
                  </a:lnTo>
                  <a:lnTo>
                    <a:pt x="2066" y="42690"/>
                  </a:lnTo>
                  <a:lnTo>
                    <a:pt x="1752" y="46439"/>
                  </a:lnTo>
                  <a:lnTo>
                    <a:pt x="1438" y="50188"/>
                  </a:lnTo>
                  <a:lnTo>
                    <a:pt x="876" y="57316"/>
                  </a:lnTo>
                  <a:lnTo>
                    <a:pt x="427" y="63333"/>
                  </a:lnTo>
                  <a:lnTo>
                    <a:pt x="1" y="69024"/>
                  </a:lnTo>
                  <a:lnTo>
                    <a:pt x="8386" y="69024"/>
                  </a:lnTo>
                  <a:lnTo>
                    <a:pt x="8476" y="67542"/>
                  </a:lnTo>
                  <a:lnTo>
                    <a:pt x="8577" y="66038"/>
                  </a:lnTo>
                  <a:lnTo>
                    <a:pt x="8678" y="64522"/>
                  </a:lnTo>
                  <a:lnTo>
                    <a:pt x="8801" y="62973"/>
                  </a:lnTo>
                  <a:lnTo>
                    <a:pt x="8925" y="61424"/>
                  </a:lnTo>
                  <a:lnTo>
                    <a:pt x="9059" y="59864"/>
                  </a:lnTo>
                  <a:lnTo>
                    <a:pt x="9351" y="56743"/>
                  </a:lnTo>
                  <a:lnTo>
                    <a:pt x="9666" y="53657"/>
                  </a:lnTo>
                  <a:lnTo>
                    <a:pt x="9991" y="50637"/>
                  </a:lnTo>
                  <a:lnTo>
                    <a:pt x="10328" y="47718"/>
                  </a:lnTo>
                  <a:lnTo>
                    <a:pt x="10665" y="44946"/>
                  </a:lnTo>
                  <a:lnTo>
                    <a:pt x="10990" y="42353"/>
                  </a:lnTo>
                  <a:lnTo>
                    <a:pt x="11327" y="39984"/>
                  </a:lnTo>
                  <a:lnTo>
                    <a:pt x="11630" y="37874"/>
                  </a:lnTo>
                  <a:lnTo>
                    <a:pt x="11922" y="36044"/>
                  </a:lnTo>
                  <a:lnTo>
                    <a:pt x="12056" y="35259"/>
                  </a:lnTo>
                  <a:lnTo>
                    <a:pt x="12191" y="34563"/>
                  </a:lnTo>
                  <a:lnTo>
                    <a:pt x="12303" y="33945"/>
                  </a:lnTo>
                  <a:lnTo>
                    <a:pt x="12416" y="33440"/>
                  </a:lnTo>
                  <a:lnTo>
                    <a:pt x="12517" y="33025"/>
                  </a:lnTo>
                  <a:lnTo>
                    <a:pt x="12606" y="32722"/>
                  </a:lnTo>
                  <a:lnTo>
                    <a:pt x="12651" y="32621"/>
                  </a:lnTo>
                  <a:lnTo>
                    <a:pt x="12685" y="32531"/>
                  </a:lnTo>
                  <a:lnTo>
                    <a:pt x="12730" y="32486"/>
                  </a:lnTo>
                  <a:lnTo>
                    <a:pt x="12752" y="32464"/>
                  </a:lnTo>
                  <a:lnTo>
                    <a:pt x="12775" y="32464"/>
                  </a:lnTo>
                  <a:lnTo>
                    <a:pt x="12786" y="32475"/>
                  </a:lnTo>
                  <a:lnTo>
                    <a:pt x="12809" y="32508"/>
                  </a:lnTo>
                  <a:lnTo>
                    <a:pt x="12820" y="32565"/>
                  </a:lnTo>
                  <a:lnTo>
                    <a:pt x="12842" y="32666"/>
                  </a:lnTo>
                  <a:lnTo>
                    <a:pt x="12876" y="32924"/>
                  </a:lnTo>
                  <a:lnTo>
                    <a:pt x="12898" y="33283"/>
                  </a:lnTo>
                  <a:lnTo>
                    <a:pt x="12921" y="33754"/>
                  </a:lnTo>
                  <a:lnTo>
                    <a:pt x="12921" y="34304"/>
                  </a:lnTo>
                  <a:lnTo>
                    <a:pt x="12932" y="35696"/>
                  </a:lnTo>
                  <a:lnTo>
                    <a:pt x="12910" y="37403"/>
                  </a:lnTo>
                  <a:lnTo>
                    <a:pt x="12865" y="39423"/>
                  </a:lnTo>
                  <a:lnTo>
                    <a:pt x="12797" y="41702"/>
                  </a:lnTo>
                  <a:lnTo>
                    <a:pt x="12719" y="44227"/>
                  </a:lnTo>
                  <a:lnTo>
                    <a:pt x="12618" y="46944"/>
                  </a:lnTo>
                  <a:lnTo>
                    <a:pt x="12505" y="49840"/>
                  </a:lnTo>
                  <a:lnTo>
                    <a:pt x="12247" y="56014"/>
                  </a:lnTo>
                  <a:lnTo>
                    <a:pt x="11944" y="62491"/>
                  </a:lnTo>
                  <a:lnTo>
                    <a:pt x="11619" y="69024"/>
                  </a:lnTo>
                  <a:lnTo>
                    <a:pt x="55340" y="69024"/>
                  </a:lnTo>
                  <a:lnTo>
                    <a:pt x="55015" y="62491"/>
                  </a:lnTo>
                  <a:lnTo>
                    <a:pt x="54723" y="56014"/>
                  </a:lnTo>
                  <a:lnTo>
                    <a:pt x="54453" y="49840"/>
                  </a:lnTo>
                  <a:lnTo>
                    <a:pt x="54341" y="46944"/>
                  </a:lnTo>
                  <a:lnTo>
                    <a:pt x="54240" y="44227"/>
                  </a:lnTo>
                  <a:lnTo>
                    <a:pt x="54162" y="41702"/>
                  </a:lnTo>
                  <a:lnTo>
                    <a:pt x="54094" y="39423"/>
                  </a:lnTo>
                  <a:lnTo>
                    <a:pt x="54061" y="37403"/>
                  </a:lnTo>
                  <a:lnTo>
                    <a:pt x="54038" y="35696"/>
                  </a:lnTo>
                  <a:lnTo>
                    <a:pt x="54038" y="34304"/>
                  </a:lnTo>
                  <a:lnTo>
                    <a:pt x="54049" y="33754"/>
                  </a:lnTo>
                  <a:lnTo>
                    <a:pt x="54061" y="33283"/>
                  </a:lnTo>
                  <a:lnTo>
                    <a:pt x="54094" y="32924"/>
                  </a:lnTo>
                  <a:lnTo>
                    <a:pt x="54117" y="32666"/>
                  </a:lnTo>
                  <a:lnTo>
                    <a:pt x="54139" y="32565"/>
                  </a:lnTo>
                  <a:lnTo>
                    <a:pt x="54162" y="32508"/>
                  </a:lnTo>
                  <a:lnTo>
                    <a:pt x="54184" y="32475"/>
                  </a:lnTo>
                  <a:lnTo>
                    <a:pt x="54195" y="32464"/>
                  </a:lnTo>
                  <a:lnTo>
                    <a:pt x="54207" y="32464"/>
                  </a:lnTo>
                  <a:lnTo>
                    <a:pt x="54218" y="32475"/>
                  </a:lnTo>
                  <a:lnTo>
                    <a:pt x="54240" y="32497"/>
                  </a:lnTo>
                  <a:lnTo>
                    <a:pt x="54274" y="32576"/>
                  </a:lnTo>
                  <a:lnTo>
                    <a:pt x="54319" y="32711"/>
                  </a:lnTo>
                  <a:lnTo>
                    <a:pt x="54364" y="32901"/>
                  </a:lnTo>
                  <a:lnTo>
                    <a:pt x="54465" y="33406"/>
                  </a:lnTo>
                  <a:lnTo>
                    <a:pt x="54577" y="34080"/>
                  </a:lnTo>
                  <a:lnTo>
                    <a:pt x="54712" y="34911"/>
                  </a:lnTo>
                  <a:lnTo>
                    <a:pt x="54858" y="35898"/>
                  </a:lnTo>
                  <a:lnTo>
                    <a:pt x="55003" y="37010"/>
                  </a:lnTo>
                  <a:lnTo>
                    <a:pt x="55161" y="38244"/>
                  </a:lnTo>
                  <a:lnTo>
                    <a:pt x="55509" y="41017"/>
                  </a:lnTo>
                  <a:lnTo>
                    <a:pt x="55879" y="44104"/>
                  </a:lnTo>
                  <a:lnTo>
                    <a:pt x="56261" y="47404"/>
                  </a:lnTo>
                  <a:lnTo>
                    <a:pt x="56642" y="50805"/>
                  </a:lnTo>
                  <a:lnTo>
                    <a:pt x="57372" y="57496"/>
                  </a:lnTo>
                  <a:lnTo>
                    <a:pt x="57989" y="63333"/>
                  </a:lnTo>
                  <a:lnTo>
                    <a:pt x="58584" y="69024"/>
                  </a:lnTo>
                  <a:lnTo>
                    <a:pt x="66958" y="69024"/>
                  </a:lnTo>
                  <a:lnTo>
                    <a:pt x="66532" y="63333"/>
                  </a:lnTo>
                  <a:lnTo>
                    <a:pt x="66060" y="57316"/>
                  </a:lnTo>
                  <a:lnTo>
                    <a:pt x="65488" y="50188"/>
                  </a:lnTo>
                  <a:lnTo>
                    <a:pt x="65173" y="46439"/>
                  </a:lnTo>
                  <a:lnTo>
                    <a:pt x="64859" y="42690"/>
                  </a:lnTo>
                  <a:lnTo>
                    <a:pt x="64534" y="39019"/>
                  </a:lnTo>
                  <a:lnTo>
                    <a:pt x="64208" y="35539"/>
                  </a:lnTo>
                  <a:lnTo>
                    <a:pt x="63894" y="32340"/>
                  </a:lnTo>
                  <a:lnTo>
                    <a:pt x="63602" y="29500"/>
                  </a:lnTo>
                  <a:lnTo>
                    <a:pt x="63456" y="28254"/>
                  </a:lnTo>
                  <a:lnTo>
                    <a:pt x="63321" y="27132"/>
                  </a:lnTo>
                  <a:lnTo>
                    <a:pt x="63187" y="26144"/>
                  </a:lnTo>
                  <a:lnTo>
                    <a:pt x="63063" y="25302"/>
                  </a:lnTo>
                  <a:lnTo>
                    <a:pt x="62872" y="24135"/>
                  </a:lnTo>
                  <a:lnTo>
                    <a:pt x="62771" y="23573"/>
                  </a:lnTo>
                  <a:lnTo>
                    <a:pt x="62670" y="23046"/>
                  </a:lnTo>
                  <a:lnTo>
                    <a:pt x="62558" y="22529"/>
                  </a:lnTo>
                  <a:lnTo>
                    <a:pt x="62446" y="22035"/>
                  </a:lnTo>
                  <a:lnTo>
                    <a:pt x="62333" y="21564"/>
                  </a:lnTo>
                  <a:lnTo>
                    <a:pt x="62221" y="21115"/>
                  </a:lnTo>
                  <a:lnTo>
                    <a:pt x="62098" y="20688"/>
                  </a:lnTo>
                  <a:lnTo>
                    <a:pt x="61974" y="20273"/>
                  </a:lnTo>
                  <a:lnTo>
                    <a:pt x="61840" y="19880"/>
                  </a:lnTo>
                  <a:lnTo>
                    <a:pt x="61705" y="19499"/>
                  </a:lnTo>
                  <a:lnTo>
                    <a:pt x="61570" y="19139"/>
                  </a:lnTo>
                  <a:lnTo>
                    <a:pt x="61435" y="18791"/>
                  </a:lnTo>
                  <a:lnTo>
                    <a:pt x="61290" y="18466"/>
                  </a:lnTo>
                  <a:lnTo>
                    <a:pt x="61132" y="18152"/>
                  </a:lnTo>
                  <a:lnTo>
                    <a:pt x="60975" y="17848"/>
                  </a:lnTo>
                  <a:lnTo>
                    <a:pt x="60818" y="17568"/>
                  </a:lnTo>
                  <a:lnTo>
                    <a:pt x="60650" y="17298"/>
                  </a:lnTo>
                  <a:lnTo>
                    <a:pt x="60481" y="17040"/>
                  </a:lnTo>
                  <a:lnTo>
                    <a:pt x="60302" y="16793"/>
                  </a:lnTo>
                  <a:lnTo>
                    <a:pt x="60122" y="16569"/>
                  </a:lnTo>
                  <a:lnTo>
                    <a:pt x="59931" y="16344"/>
                  </a:lnTo>
                  <a:lnTo>
                    <a:pt x="59740" y="16142"/>
                  </a:lnTo>
                  <a:lnTo>
                    <a:pt x="59538" y="15940"/>
                  </a:lnTo>
                  <a:lnTo>
                    <a:pt x="59325" y="15749"/>
                  </a:lnTo>
                  <a:lnTo>
                    <a:pt x="59112" y="15570"/>
                  </a:lnTo>
                  <a:lnTo>
                    <a:pt x="58887" y="15401"/>
                  </a:lnTo>
                  <a:lnTo>
                    <a:pt x="58663" y="15244"/>
                  </a:lnTo>
                  <a:lnTo>
                    <a:pt x="58427" y="15098"/>
                  </a:lnTo>
                  <a:lnTo>
                    <a:pt x="58191" y="14952"/>
                  </a:lnTo>
                  <a:lnTo>
                    <a:pt x="57944" y="14806"/>
                  </a:lnTo>
                  <a:lnTo>
                    <a:pt x="57686" y="14683"/>
                  </a:lnTo>
                  <a:lnTo>
                    <a:pt x="57417" y="14560"/>
                  </a:lnTo>
                  <a:lnTo>
                    <a:pt x="57147" y="14436"/>
                  </a:lnTo>
                  <a:lnTo>
                    <a:pt x="56867" y="14324"/>
                  </a:lnTo>
                  <a:lnTo>
                    <a:pt x="56283" y="14111"/>
                  </a:lnTo>
                  <a:lnTo>
                    <a:pt x="55666" y="13908"/>
                  </a:lnTo>
                  <a:lnTo>
                    <a:pt x="55015" y="13706"/>
                  </a:lnTo>
                  <a:lnTo>
                    <a:pt x="54319" y="13527"/>
                  </a:lnTo>
                  <a:lnTo>
                    <a:pt x="53589" y="13336"/>
                  </a:lnTo>
                  <a:lnTo>
                    <a:pt x="52826" y="13145"/>
                  </a:lnTo>
                  <a:lnTo>
                    <a:pt x="51165" y="12741"/>
                  </a:lnTo>
                  <a:lnTo>
                    <a:pt x="50278" y="12517"/>
                  </a:lnTo>
                  <a:lnTo>
                    <a:pt x="49335" y="12270"/>
                  </a:lnTo>
                  <a:lnTo>
                    <a:pt x="48358" y="12000"/>
                  </a:lnTo>
                  <a:lnTo>
                    <a:pt x="47326" y="11697"/>
                  </a:lnTo>
                  <a:lnTo>
                    <a:pt x="46248" y="11372"/>
                  </a:lnTo>
                  <a:lnTo>
                    <a:pt x="45114" y="11001"/>
                  </a:lnTo>
                  <a:lnTo>
                    <a:pt x="44755" y="10844"/>
                  </a:lnTo>
                  <a:lnTo>
                    <a:pt x="44441" y="10698"/>
                  </a:lnTo>
                  <a:lnTo>
                    <a:pt x="44138" y="10552"/>
                  </a:lnTo>
                  <a:lnTo>
                    <a:pt x="43868" y="10395"/>
                  </a:lnTo>
                  <a:lnTo>
                    <a:pt x="43621" y="10238"/>
                  </a:lnTo>
                  <a:lnTo>
                    <a:pt x="43374" y="10081"/>
                  </a:lnTo>
                  <a:lnTo>
                    <a:pt x="43139" y="9912"/>
                  </a:lnTo>
                  <a:lnTo>
                    <a:pt x="42914" y="9722"/>
                  </a:lnTo>
                  <a:lnTo>
                    <a:pt x="42622" y="9475"/>
                  </a:lnTo>
                  <a:lnTo>
                    <a:pt x="42330" y="9205"/>
                  </a:lnTo>
                  <a:lnTo>
                    <a:pt x="42061" y="8925"/>
                  </a:lnTo>
                  <a:lnTo>
                    <a:pt x="41803" y="8621"/>
                  </a:lnTo>
                  <a:lnTo>
                    <a:pt x="41556" y="8318"/>
                  </a:lnTo>
                  <a:lnTo>
                    <a:pt x="41331" y="7993"/>
                  </a:lnTo>
                  <a:lnTo>
                    <a:pt x="41118" y="7667"/>
                  </a:lnTo>
                  <a:lnTo>
                    <a:pt x="40916" y="7319"/>
                  </a:lnTo>
                  <a:lnTo>
                    <a:pt x="40748" y="6971"/>
                  </a:lnTo>
                  <a:lnTo>
                    <a:pt x="40579" y="6612"/>
                  </a:lnTo>
                  <a:lnTo>
                    <a:pt x="40445" y="6253"/>
                  </a:lnTo>
                  <a:lnTo>
                    <a:pt x="40332" y="5883"/>
                  </a:lnTo>
                  <a:lnTo>
                    <a:pt x="40243" y="5512"/>
                  </a:lnTo>
                  <a:lnTo>
                    <a:pt x="40175" y="5130"/>
                  </a:lnTo>
                  <a:lnTo>
                    <a:pt x="40130" y="4760"/>
                  </a:lnTo>
                  <a:lnTo>
                    <a:pt x="40130" y="4569"/>
                  </a:lnTo>
                  <a:lnTo>
                    <a:pt x="40119" y="4378"/>
                  </a:lnTo>
                  <a:lnTo>
                    <a:pt x="40119" y="1"/>
                  </a:lnTo>
                  <a:close/>
                </a:path>
              </a:pathLst>
            </a:custGeom>
            <a:solidFill>
              <a:srgbClr val="C77D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a:off x="1472225" y="2695250"/>
              <a:ext cx="458850" cy="252300"/>
            </a:xfrm>
            <a:custGeom>
              <a:avLst/>
              <a:gdLst/>
              <a:ahLst/>
              <a:cxnLst/>
              <a:rect l="l" t="t" r="r" b="b"/>
              <a:pathLst>
                <a:path w="18354" h="10092" extrusionOk="0">
                  <a:moveTo>
                    <a:pt x="2122" y="1"/>
                  </a:moveTo>
                  <a:lnTo>
                    <a:pt x="2122" y="4176"/>
                  </a:lnTo>
                  <a:lnTo>
                    <a:pt x="2122" y="4536"/>
                  </a:lnTo>
                  <a:lnTo>
                    <a:pt x="2100" y="4906"/>
                  </a:lnTo>
                  <a:lnTo>
                    <a:pt x="2055" y="5276"/>
                  </a:lnTo>
                  <a:lnTo>
                    <a:pt x="1999" y="5636"/>
                  </a:lnTo>
                  <a:lnTo>
                    <a:pt x="1920" y="6006"/>
                  </a:lnTo>
                  <a:lnTo>
                    <a:pt x="1831" y="6365"/>
                  </a:lnTo>
                  <a:lnTo>
                    <a:pt x="1729" y="6713"/>
                  </a:lnTo>
                  <a:lnTo>
                    <a:pt x="1606" y="7061"/>
                  </a:lnTo>
                  <a:lnTo>
                    <a:pt x="1460" y="7409"/>
                  </a:lnTo>
                  <a:lnTo>
                    <a:pt x="1314" y="7735"/>
                  </a:lnTo>
                  <a:lnTo>
                    <a:pt x="1135" y="8060"/>
                  </a:lnTo>
                  <a:lnTo>
                    <a:pt x="944" y="8375"/>
                  </a:lnTo>
                  <a:lnTo>
                    <a:pt x="730" y="8678"/>
                  </a:lnTo>
                  <a:lnTo>
                    <a:pt x="506" y="8958"/>
                  </a:lnTo>
                  <a:lnTo>
                    <a:pt x="270" y="9228"/>
                  </a:lnTo>
                  <a:lnTo>
                    <a:pt x="1" y="9486"/>
                  </a:lnTo>
                  <a:lnTo>
                    <a:pt x="169" y="9553"/>
                  </a:lnTo>
                  <a:lnTo>
                    <a:pt x="360" y="9609"/>
                  </a:lnTo>
                  <a:lnTo>
                    <a:pt x="551" y="9677"/>
                  </a:lnTo>
                  <a:lnTo>
                    <a:pt x="753" y="9722"/>
                  </a:lnTo>
                  <a:lnTo>
                    <a:pt x="1202" y="9823"/>
                  </a:lnTo>
                  <a:lnTo>
                    <a:pt x="1685" y="9912"/>
                  </a:lnTo>
                  <a:lnTo>
                    <a:pt x="2201" y="9980"/>
                  </a:lnTo>
                  <a:lnTo>
                    <a:pt x="2751" y="10025"/>
                  </a:lnTo>
                  <a:lnTo>
                    <a:pt x="3335" y="10058"/>
                  </a:lnTo>
                  <a:lnTo>
                    <a:pt x="3941" y="10081"/>
                  </a:lnTo>
                  <a:lnTo>
                    <a:pt x="4581" y="10092"/>
                  </a:lnTo>
                  <a:lnTo>
                    <a:pt x="5232" y="10070"/>
                  </a:lnTo>
                  <a:lnTo>
                    <a:pt x="5905" y="10047"/>
                  </a:lnTo>
                  <a:lnTo>
                    <a:pt x="6590" y="10002"/>
                  </a:lnTo>
                  <a:lnTo>
                    <a:pt x="7286" y="9946"/>
                  </a:lnTo>
                  <a:lnTo>
                    <a:pt x="7982" y="9867"/>
                  </a:lnTo>
                  <a:lnTo>
                    <a:pt x="8689" y="9766"/>
                  </a:lnTo>
                  <a:lnTo>
                    <a:pt x="9407" y="9665"/>
                  </a:lnTo>
                  <a:lnTo>
                    <a:pt x="10115" y="9531"/>
                  </a:lnTo>
                  <a:lnTo>
                    <a:pt x="10811" y="9396"/>
                  </a:lnTo>
                  <a:lnTo>
                    <a:pt x="11506" y="9228"/>
                  </a:lnTo>
                  <a:lnTo>
                    <a:pt x="12191" y="9048"/>
                  </a:lnTo>
                  <a:lnTo>
                    <a:pt x="12865" y="8857"/>
                  </a:lnTo>
                  <a:lnTo>
                    <a:pt x="13516" y="8644"/>
                  </a:lnTo>
                  <a:lnTo>
                    <a:pt x="14144" y="8419"/>
                  </a:lnTo>
                  <a:lnTo>
                    <a:pt x="14751" y="8173"/>
                  </a:lnTo>
                  <a:lnTo>
                    <a:pt x="15042" y="8049"/>
                  </a:lnTo>
                  <a:lnTo>
                    <a:pt x="15323" y="7914"/>
                  </a:lnTo>
                  <a:lnTo>
                    <a:pt x="15604" y="7768"/>
                  </a:lnTo>
                  <a:lnTo>
                    <a:pt x="15873" y="7634"/>
                  </a:lnTo>
                  <a:lnTo>
                    <a:pt x="16142" y="7488"/>
                  </a:lnTo>
                  <a:lnTo>
                    <a:pt x="16389" y="7331"/>
                  </a:lnTo>
                  <a:lnTo>
                    <a:pt x="16636" y="7173"/>
                  </a:lnTo>
                  <a:lnTo>
                    <a:pt x="16872" y="7016"/>
                  </a:lnTo>
                  <a:lnTo>
                    <a:pt x="17097" y="6859"/>
                  </a:lnTo>
                  <a:lnTo>
                    <a:pt x="17310" y="6680"/>
                  </a:lnTo>
                  <a:lnTo>
                    <a:pt x="17512" y="6511"/>
                  </a:lnTo>
                  <a:lnTo>
                    <a:pt x="17703" y="6332"/>
                  </a:lnTo>
                  <a:lnTo>
                    <a:pt x="17882" y="6152"/>
                  </a:lnTo>
                  <a:lnTo>
                    <a:pt x="18051" y="5961"/>
                  </a:lnTo>
                  <a:lnTo>
                    <a:pt x="18208" y="5770"/>
                  </a:lnTo>
                  <a:lnTo>
                    <a:pt x="18354" y="5580"/>
                  </a:lnTo>
                  <a:lnTo>
                    <a:pt x="18309" y="5232"/>
                  </a:lnTo>
                  <a:lnTo>
                    <a:pt x="18286" y="4884"/>
                  </a:lnTo>
                  <a:lnTo>
                    <a:pt x="18286" y="4704"/>
                  </a:lnTo>
                  <a:lnTo>
                    <a:pt x="18286" y="4524"/>
                  </a:lnTo>
                  <a:lnTo>
                    <a:pt x="18298" y="4356"/>
                  </a:lnTo>
                  <a:lnTo>
                    <a:pt x="18320" y="4176"/>
                  </a:lnTo>
                  <a:lnTo>
                    <a:pt x="18275" y="1"/>
                  </a:lnTo>
                  <a:close/>
                </a:path>
              </a:pathLst>
            </a:custGeom>
            <a:solidFill>
              <a:srgbClr val="BA6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a:off x="1072350" y="2171050"/>
              <a:ext cx="146225" cy="236300"/>
            </a:xfrm>
            <a:custGeom>
              <a:avLst/>
              <a:gdLst/>
              <a:ahLst/>
              <a:cxnLst/>
              <a:rect l="l" t="t" r="r" b="b"/>
              <a:pathLst>
                <a:path w="5849" h="9452" extrusionOk="0">
                  <a:moveTo>
                    <a:pt x="4715" y="0"/>
                  </a:moveTo>
                  <a:lnTo>
                    <a:pt x="4479" y="11"/>
                  </a:lnTo>
                  <a:lnTo>
                    <a:pt x="4232" y="34"/>
                  </a:lnTo>
                  <a:lnTo>
                    <a:pt x="3996" y="56"/>
                  </a:lnTo>
                  <a:lnTo>
                    <a:pt x="3772" y="101"/>
                  </a:lnTo>
                  <a:lnTo>
                    <a:pt x="3536" y="157"/>
                  </a:lnTo>
                  <a:lnTo>
                    <a:pt x="3312" y="213"/>
                  </a:lnTo>
                  <a:lnTo>
                    <a:pt x="3098" y="292"/>
                  </a:lnTo>
                  <a:lnTo>
                    <a:pt x="2885" y="382"/>
                  </a:lnTo>
                  <a:lnTo>
                    <a:pt x="2672" y="472"/>
                  </a:lnTo>
                  <a:lnTo>
                    <a:pt x="2470" y="573"/>
                  </a:lnTo>
                  <a:lnTo>
                    <a:pt x="2268" y="685"/>
                  </a:lnTo>
                  <a:lnTo>
                    <a:pt x="2077" y="808"/>
                  </a:lnTo>
                  <a:lnTo>
                    <a:pt x="1897" y="943"/>
                  </a:lnTo>
                  <a:lnTo>
                    <a:pt x="1718" y="1078"/>
                  </a:lnTo>
                  <a:lnTo>
                    <a:pt x="1549" y="1235"/>
                  </a:lnTo>
                  <a:lnTo>
                    <a:pt x="1381" y="1392"/>
                  </a:lnTo>
                  <a:lnTo>
                    <a:pt x="1224" y="1549"/>
                  </a:lnTo>
                  <a:lnTo>
                    <a:pt x="1078" y="1718"/>
                  </a:lnTo>
                  <a:lnTo>
                    <a:pt x="932" y="1897"/>
                  </a:lnTo>
                  <a:lnTo>
                    <a:pt x="808" y="2088"/>
                  </a:lnTo>
                  <a:lnTo>
                    <a:pt x="685" y="2279"/>
                  </a:lnTo>
                  <a:lnTo>
                    <a:pt x="573" y="2481"/>
                  </a:lnTo>
                  <a:lnTo>
                    <a:pt x="460" y="2683"/>
                  </a:lnTo>
                  <a:lnTo>
                    <a:pt x="371" y="2885"/>
                  </a:lnTo>
                  <a:lnTo>
                    <a:pt x="281" y="3098"/>
                  </a:lnTo>
                  <a:lnTo>
                    <a:pt x="213" y="3323"/>
                  </a:lnTo>
                  <a:lnTo>
                    <a:pt x="146" y="3547"/>
                  </a:lnTo>
                  <a:lnTo>
                    <a:pt x="90" y="3772"/>
                  </a:lnTo>
                  <a:lnTo>
                    <a:pt x="56" y="4008"/>
                  </a:lnTo>
                  <a:lnTo>
                    <a:pt x="23" y="4243"/>
                  </a:lnTo>
                  <a:lnTo>
                    <a:pt x="0" y="4479"/>
                  </a:lnTo>
                  <a:lnTo>
                    <a:pt x="0" y="4726"/>
                  </a:lnTo>
                  <a:lnTo>
                    <a:pt x="0" y="4973"/>
                  </a:lnTo>
                  <a:lnTo>
                    <a:pt x="23" y="5209"/>
                  </a:lnTo>
                  <a:lnTo>
                    <a:pt x="56" y="5444"/>
                  </a:lnTo>
                  <a:lnTo>
                    <a:pt x="90" y="5680"/>
                  </a:lnTo>
                  <a:lnTo>
                    <a:pt x="146" y="5905"/>
                  </a:lnTo>
                  <a:lnTo>
                    <a:pt x="213" y="6129"/>
                  </a:lnTo>
                  <a:lnTo>
                    <a:pt x="281" y="6354"/>
                  </a:lnTo>
                  <a:lnTo>
                    <a:pt x="371" y="6567"/>
                  </a:lnTo>
                  <a:lnTo>
                    <a:pt x="460" y="6769"/>
                  </a:lnTo>
                  <a:lnTo>
                    <a:pt x="573" y="6971"/>
                  </a:lnTo>
                  <a:lnTo>
                    <a:pt x="685" y="7173"/>
                  </a:lnTo>
                  <a:lnTo>
                    <a:pt x="808" y="7364"/>
                  </a:lnTo>
                  <a:lnTo>
                    <a:pt x="932" y="7555"/>
                  </a:lnTo>
                  <a:lnTo>
                    <a:pt x="1078" y="7723"/>
                  </a:lnTo>
                  <a:lnTo>
                    <a:pt x="1224" y="7903"/>
                  </a:lnTo>
                  <a:lnTo>
                    <a:pt x="1381" y="8060"/>
                  </a:lnTo>
                  <a:lnTo>
                    <a:pt x="1549" y="8217"/>
                  </a:lnTo>
                  <a:lnTo>
                    <a:pt x="1718" y="8363"/>
                  </a:lnTo>
                  <a:lnTo>
                    <a:pt x="1897" y="8509"/>
                  </a:lnTo>
                  <a:lnTo>
                    <a:pt x="2077" y="8643"/>
                  </a:lnTo>
                  <a:lnTo>
                    <a:pt x="2268" y="8767"/>
                  </a:lnTo>
                  <a:lnTo>
                    <a:pt x="2470" y="8879"/>
                  </a:lnTo>
                  <a:lnTo>
                    <a:pt x="2672" y="8980"/>
                  </a:lnTo>
                  <a:lnTo>
                    <a:pt x="2885" y="9070"/>
                  </a:lnTo>
                  <a:lnTo>
                    <a:pt x="3098" y="9160"/>
                  </a:lnTo>
                  <a:lnTo>
                    <a:pt x="3312" y="9238"/>
                  </a:lnTo>
                  <a:lnTo>
                    <a:pt x="3536" y="9295"/>
                  </a:lnTo>
                  <a:lnTo>
                    <a:pt x="3772" y="9351"/>
                  </a:lnTo>
                  <a:lnTo>
                    <a:pt x="3996" y="9396"/>
                  </a:lnTo>
                  <a:lnTo>
                    <a:pt x="4232" y="9418"/>
                  </a:lnTo>
                  <a:lnTo>
                    <a:pt x="4479" y="9440"/>
                  </a:lnTo>
                  <a:lnTo>
                    <a:pt x="4715" y="9452"/>
                  </a:lnTo>
                  <a:lnTo>
                    <a:pt x="5006" y="9440"/>
                  </a:lnTo>
                  <a:lnTo>
                    <a:pt x="5298" y="9407"/>
                  </a:lnTo>
                  <a:lnTo>
                    <a:pt x="5579" y="9362"/>
                  </a:lnTo>
                  <a:lnTo>
                    <a:pt x="5848" y="9306"/>
                  </a:lnTo>
                  <a:lnTo>
                    <a:pt x="5736" y="8756"/>
                  </a:lnTo>
                  <a:lnTo>
                    <a:pt x="5624" y="8206"/>
                  </a:lnTo>
                  <a:lnTo>
                    <a:pt x="5534" y="7667"/>
                  </a:lnTo>
                  <a:lnTo>
                    <a:pt x="5444" y="7106"/>
                  </a:lnTo>
                  <a:lnTo>
                    <a:pt x="5366" y="6556"/>
                  </a:lnTo>
                  <a:lnTo>
                    <a:pt x="5287" y="6006"/>
                  </a:lnTo>
                  <a:lnTo>
                    <a:pt x="5231" y="5444"/>
                  </a:lnTo>
                  <a:lnTo>
                    <a:pt x="5164" y="4894"/>
                  </a:lnTo>
                  <a:lnTo>
                    <a:pt x="5074" y="3772"/>
                  </a:lnTo>
                  <a:lnTo>
                    <a:pt x="5006" y="2649"/>
                  </a:lnTo>
                  <a:lnTo>
                    <a:pt x="4950" y="1527"/>
                  </a:lnTo>
                  <a:lnTo>
                    <a:pt x="4917" y="393"/>
                  </a:lnTo>
                  <a:lnTo>
                    <a:pt x="4917" y="292"/>
                  </a:lnTo>
                  <a:lnTo>
                    <a:pt x="4928" y="191"/>
                  </a:lnTo>
                  <a:lnTo>
                    <a:pt x="4939" y="101"/>
                  </a:lnTo>
                  <a:lnTo>
                    <a:pt x="4973" y="23"/>
                  </a:lnTo>
                  <a:lnTo>
                    <a:pt x="4715" y="0"/>
                  </a:lnTo>
                  <a:close/>
                </a:path>
              </a:pathLst>
            </a:custGeom>
            <a:solidFill>
              <a:srgbClr val="BA6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9"/>
            <p:cNvSpPr/>
            <p:nvPr/>
          </p:nvSpPr>
          <p:spPr>
            <a:xfrm>
              <a:off x="2170150" y="2171875"/>
              <a:ext cx="180175" cy="235475"/>
            </a:xfrm>
            <a:custGeom>
              <a:avLst/>
              <a:gdLst/>
              <a:ahLst/>
              <a:cxnLst/>
              <a:rect l="l" t="t" r="r" b="b"/>
              <a:pathLst>
                <a:path w="7207" h="9419" extrusionOk="0">
                  <a:moveTo>
                    <a:pt x="2964" y="1"/>
                  </a:moveTo>
                  <a:lnTo>
                    <a:pt x="2897" y="573"/>
                  </a:lnTo>
                  <a:lnTo>
                    <a:pt x="2807" y="1135"/>
                  </a:lnTo>
                  <a:lnTo>
                    <a:pt x="2695" y="1707"/>
                  </a:lnTo>
                  <a:lnTo>
                    <a:pt x="2571" y="2268"/>
                  </a:lnTo>
                  <a:lnTo>
                    <a:pt x="2425" y="2818"/>
                  </a:lnTo>
                  <a:lnTo>
                    <a:pt x="2257" y="3368"/>
                  </a:lnTo>
                  <a:lnTo>
                    <a:pt x="2077" y="3918"/>
                  </a:lnTo>
                  <a:lnTo>
                    <a:pt x="1886" y="4457"/>
                  </a:lnTo>
                  <a:lnTo>
                    <a:pt x="1684" y="5007"/>
                  </a:lnTo>
                  <a:lnTo>
                    <a:pt x="1471" y="5535"/>
                  </a:lnTo>
                  <a:lnTo>
                    <a:pt x="1247" y="6074"/>
                  </a:lnTo>
                  <a:lnTo>
                    <a:pt x="1011" y="6601"/>
                  </a:lnTo>
                  <a:lnTo>
                    <a:pt x="764" y="7129"/>
                  </a:lnTo>
                  <a:lnTo>
                    <a:pt x="517" y="7656"/>
                  </a:lnTo>
                  <a:lnTo>
                    <a:pt x="1" y="8700"/>
                  </a:lnTo>
                  <a:lnTo>
                    <a:pt x="270" y="8857"/>
                  </a:lnTo>
                  <a:lnTo>
                    <a:pt x="562" y="9003"/>
                  </a:lnTo>
                  <a:lnTo>
                    <a:pt x="865" y="9127"/>
                  </a:lnTo>
                  <a:lnTo>
                    <a:pt x="1168" y="9228"/>
                  </a:lnTo>
                  <a:lnTo>
                    <a:pt x="1493" y="9306"/>
                  </a:lnTo>
                  <a:lnTo>
                    <a:pt x="1819" y="9363"/>
                  </a:lnTo>
                  <a:lnTo>
                    <a:pt x="2145" y="9396"/>
                  </a:lnTo>
                  <a:lnTo>
                    <a:pt x="2492" y="9419"/>
                  </a:lnTo>
                  <a:lnTo>
                    <a:pt x="2728" y="9407"/>
                  </a:lnTo>
                  <a:lnTo>
                    <a:pt x="2975" y="9385"/>
                  </a:lnTo>
                  <a:lnTo>
                    <a:pt x="3211" y="9363"/>
                  </a:lnTo>
                  <a:lnTo>
                    <a:pt x="3435" y="9318"/>
                  </a:lnTo>
                  <a:lnTo>
                    <a:pt x="3671" y="9262"/>
                  </a:lnTo>
                  <a:lnTo>
                    <a:pt x="3896" y="9205"/>
                  </a:lnTo>
                  <a:lnTo>
                    <a:pt x="4109" y="9127"/>
                  </a:lnTo>
                  <a:lnTo>
                    <a:pt x="4322" y="9037"/>
                  </a:lnTo>
                  <a:lnTo>
                    <a:pt x="4535" y="8947"/>
                  </a:lnTo>
                  <a:lnTo>
                    <a:pt x="4737" y="8846"/>
                  </a:lnTo>
                  <a:lnTo>
                    <a:pt x="4940" y="8734"/>
                  </a:lnTo>
                  <a:lnTo>
                    <a:pt x="5130" y="8610"/>
                  </a:lnTo>
                  <a:lnTo>
                    <a:pt x="5310" y="8476"/>
                  </a:lnTo>
                  <a:lnTo>
                    <a:pt x="5490" y="8330"/>
                  </a:lnTo>
                  <a:lnTo>
                    <a:pt x="5658" y="8184"/>
                  </a:lnTo>
                  <a:lnTo>
                    <a:pt x="5826" y="8027"/>
                  </a:lnTo>
                  <a:lnTo>
                    <a:pt x="5983" y="7870"/>
                  </a:lnTo>
                  <a:lnTo>
                    <a:pt x="6129" y="7690"/>
                  </a:lnTo>
                  <a:lnTo>
                    <a:pt x="6275" y="7522"/>
                  </a:lnTo>
                  <a:lnTo>
                    <a:pt x="6399" y="7331"/>
                  </a:lnTo>
                  <a:lnTo>
                    <a:pt x="6522" y="7140"/>
                  </a:lnTo>
                  <a:lnTo>
                    <a:pt x="6635" y="6938"/>
                  </a:lnTo>
                  <a:lnTo>
                    <a:pt x="6747" y="6736"/>
                  </a:lnTo>
                  <a:lnTo>
                    <a:pt x="6837" y="6534"/>
                  </a:lnTo>
                  <a:lnTo>
                    <a:pt x="6926" y="6321"/>
                  </a:lnTo>
                  <a:lnTo>
                    <a:pt x="6994" y="6096"/>
                  </a:lnTo>
                  <a:lnTo>
                    <a:pt x="7061" y="5872"/>
                  </a:lnTo>
                  <a:lnTo>
                    <a:pt x="7117" y="5647"/>
                  </a:lnTo>
                  <a:lnTo>
                    <a:pt x="7151" y="5411"/>
                  </a:lnTo>
                  <a:lnTo>
                    <a:pt x="7185" y="5176"/>
                  </a:lnTo>
                  <a:lnTo>
                    <a:pt x="7207" y="4940"/>
                  </a:lnTo>
                  <a:lnTo>
                    <a:pt x="7207" y="4693"/>
                  </a:lnTo>
                  <a:lnTo>
                    <a:pt x="7207" y="4468"/>
                  </a:lnTo>
                  <a:lnTo>
                    <a:pt x="7185" y="4244"/>
                  </a:lnTo>
                  <a:lnTo>
                    <a:pt x="7162" y="4019"/>
                  </a:lnTo>
                  <a:lnTo>
                    <a:pt x="7128" y="3795"/>
                  </a:lnTo>
                  <a:lnTo>
                    <a:pt x="7072" y="3582"/>
                  </a:lnTo>
                  <a:lnTo>
                    <a:pt x="7016" y="3368"/>
                  </a:lnTo>
                  <a:lnTo>
                    <a:pt x="6960" y="3166"/>
                  </a:lnTo>
                  <a:lnTo>
                    <a:pt x="6881" y="2964"/>
                  </a:lnTo>
                  <a:lnTo>
                    <a:pt x="6792" y="2762"/>
                  </a:lnTo>
                  <a:lnTo>
                    <a:pt x="6702" y="2571"/>
                  </a:lnTo>
                  <a:lnTo>
                    <a:pt x="6601" y="2381"/>
                  </a:lnTo>
                  <a:lnTo>
                    <a:pt x="6489" y="2190"/>
                  </a:lnTo>
                  <a:lnTo>
                    <a:pt x="6376" y="2021"/>
                  </a:lnTo>
                  <a:lnTo>
                    <a:pt x="6253" y="1842"/>
                  </a:lnTo>
                  <a:lnTo>
                    <a:pt x="6118" y="1673"/>
                  </a:lnTo>
                  <a:lnTo>
                    <a:pt x="5983" y="1516"/>
                  </a:lnTo>
                  <a:lnTo>
                    <a:pt x="5838" y="1359"/>
                  </a:lnTo>
                  <a:lnTo>
                    <a:pt x="5680" y="1213"/>
                  </a:lnTo>
                  <a:lnTo>
                    <a:pt x="5523" y="1078"/>
                  </a:lnTo>
                  <a:lnTo>
                    <a:pt x="5355" y="944"/>
                  </a:lnTo>
                  <a:lnTo>
                    <a:pt x="5186" y="820"/>
                  </a:lnTo>
                  <a:lnTo>
                    <a:pt x="5007" y="697"/>
                  </a:lnTo>
                  <a:lnTo>
                    <a:pt x="4827" y="585"/>
                  </a:lnTo>
                  <a:lnTo>
                    <a:pt x="4636" y="484"/>
                  </a:lnTo>
                  <a:lnTo>
                    <a:pt x="4434" y="394"/>
                  </a:lnTo>
                  <a:lnTo>
                    <a:pt x="4244" y="304"/>
                  </a:lnTo>
                  <a:lnTo>
                    <a:pt x="4042" y="237"/>
                  </a:lnTo>
                  <a:lnTo>
                    <a:pt x="3828" y="169"/>
                  </a:lnTo>
                  <a:lnTo>
                    <a:pt x="3615" y="113"/>
                  </a:lnTo>
                  <a:lnTo>
                    <a:pt x="3402" y="57"/>
                  </a:lnTo>
                  <a:lnTo>
                    <a:pt x="3188" y="23"/>
                  </a:lnTo>
                  <a:lnTo>
                    <a:pt x="2964" y="1"/>
                  </a:lnTo>
                  <a:close/>
                </a:path>
              </a:pathLst>
            </a:custGeom>
            <a:solidFill>
              <a:srgbClr val="BA67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9"/>
            <p:cNvSpPr/>
            <p:nvPr/>
          </p:nvSpPr>
          <p:spPr>
            <a:xfrm>
              <a:off x="1150925" y="1495575"/>
              <a:ext cx="1128975" cy="1360500"/>
            </a:xfrm>
            <a:custGeom>
              <a:avLst/>
              <a:gdLst/>
              <a:ahLst/>
              <a:cxnLst/>
              <a:rect l="l" t="t" r="r" b="b"/>
              <a:pathLst>
                <a:path w="45159" h="54420" extrusionOk="0">
                  <a:moveTo>
                    <a:pt x="36291" y="12314"/>
                  </a:moveTo>
                  <a:lnTo>
                    <a:pt x="36661" y="12326"/>
                  </a:lnTo>
                  <a:lnTo>
                    <a:pt x="37043" y="12370"/>
                  </a:lnTo>
                  <a:lnTo>
                    <a:pt x="37424" y="12438"/>
                  </a:lnTo>
                  <a:lnTo>
                    <a:pt x="37829" y="12539"/>
                  </a:lnTo>
                  <a:lnTo>
                    <a:pt x="38255" y="12662"/>
                  </a:lnTo>
                  <a:lnTo>
                    <a:pt x="38468" y="12730"/>
                  </a:lnTo>
                  <a:lnTo>
                    <a:pt x="38670" y="12808"/>
                  </a:lnTo>
                  <a:lnTo>
                    <a:pt x="38872" y="12898"/>
                  </a:lnTo>
                  <a:lnTo>
                    <a:pt x="39063" y="12988"/>
                  </a:lnTo>
                  <a:lnTo>
                    <a:pt x="39254" y="13089"/>
                  </a:lnTo>
                  <a:lnTo>
                    <a:pt x="39434" y="13190"/>
                  </a:lnTo>
                  <a:lnTo>
                    <a:pt x="39613" y="13291"/>
                  </a:lnTo>
                  <a:lnTo>
                    <a:pt x="39793" y="13403"/>
                  </a:lnTo>
                  <a:lnTo>
                    <a:pt x="39950" y="13527"/>
                  </a:lnTo>
                  <a:lnTo>
                    <a:pt x="40118" y="13650"/>
                  </a:lnTo>
                  <a:lnTo>
                    <a:pt x="40276" y="13785"/>
                  </a:lnTo>
                  <a:lnTo>
                    <a:pt x="40422" y="13919"/>
                  </a:lnTo>
                  <a:lnTo>
                    <a:pt x="40567" y="14065"/>
                  </a:lnTo>
                  <a:lnTo>
                    <a:pt x="40713" y="14211"/>
                  </a:lnTo>
                  <a:lnTo>
                    <a:pt x="40848" y="14368"/>
                  </a:lnTo>
                  <a:lnTo>
                    <a:pt x="40972" y="14526"/>
                  </a:lnTo>
                  <a:lnTo>
                    <a:pt x="41095" y="14694"/>
                  </a:lnTo>
                  <a:lnTo>
                    <a:pt x="41219" y="14862"/>
                  </a:lnTo>
                  <a:lnTo>
                    <a:pt x="41331" y="15042"/>
                  </a:lnTo>
                  <a:lnTo>
                    <a:pt x="41443" y="15233"/>
                  </a:lnTo>
                  <a:lnTo>
                    <a:pt x="41555" y="15412"/>
                  </a:lnTo>
                  <a:lnTo>
                    <a:pt x="41656" y="15614"/>
                  </a:lnTo>
                  <a:lnTo>
                    <a:pt x="41836" y="16019"/>
                  </a:lnTo>
                  <a:lnTo>
                    <a:pt x="42004" y="16445"/>
                  </a:lnTo>
                  <a:lnTo>
                    <a:pt x="42161" y="16894"/>
                  </a:lnTo>
                  <a:lnTo>
                    <a:pt x="42285" y="17366"/>
                  </a:lnTo>
                  <a:lnTo>
                    <a:pt x="42397" y="17859"/>
                  </a:lnTo>
                  <a:lnTo>
                    <a:pt x="42498" y="18376"/>
                  </a:lnTo>
                  <a:lnTo>
                    <a:pt x="42577" y="18915"/>
                  </a:lnTo>
                  <a:lnTo>
                    <a:pt x="42633" y="19476"/>
                  </a:lnTo>
                  <a:lnTo>
                    <a:pt x="42678" y="20060"/>
                  </a:lnTo>
                  <a:lnTo>
                    <a:pt x="42711" y="20666"/>
                  </a:lnTo>
                  <a:lnTo>
                    <a:pt x="42723" y="21283"/>
                  </a:lnTo>
                  <a:lnTo>
                    <a:pt x="42723" y="21934"/>
                  </a:lnTo>
                  <a:lnTo>
                    <a:pt x="42711" y="22596"/>
                  </a:lnTo>
                  <a:lnTo>
                    <a:pt x="42678" y="23281"/>
                  </a:lnTo>
                  <a:lnTo>
                    <a:pt x="42622" y="23988"/>
                  </a:lnTo>
                  <a:lnTo>
                    <a:pt x="42566" y="24718"/>
                  </a:lnTo>
                  <a:lnTo>
                    <a:pt x="42487" y="25459"/>
                  </a:lnTo>
                  <a:lnTo>
                    <a:pt x="42408" y="26233"/>
                  </a:lnTo>
                  <a:lnTo>
                    <a:pt x="42296" y="27019"/>
                  </a:lnTo>
                  <a:lnTo>
                    <a:pt x="42184" y="27827"/>
                  </a:lnTo>
                  <a:lnTo>
                    <a:pt x="42060" y="28647"/>
                  </a:lnTo>
                  <a:lnTo>
                    <a:pt x="41914" y="29477"/>
                  </a:lnTo>
                  <a:lnTo>
                    <a:pt x="41757" y="30286"/>
                  </a:lnTo>
                  <a:lnTo>
                    <a:pt x="41578" y="31083"/>
                  </a:lnTo>
                  <a:lnTo>
                    <a:pt x="41376" y="31857"/>
                  </a:lnTo>
                  <a:lnTo>
                    <a:pt x="41162" y="32609"/>
                  </a:lnTo>
                  <a:lnTo>
                    <a:pt x="40927" y="33350"/>
                  </a:lnTo>
                  <a:lnTo>
                    <a:pt x="40680" y="34069"/>
                  </a:lnTo>
                  <a:lnTo>
                    <a:pt x="40410" y="34764"/>
                  </a:lnTo>
                  <a:lnTo>
                    <a:pt x="40130" y="35438"/>
                  </a:lnTo>
                  <a:lnTo>
                    <a:pt x="39849" y="36089"/>
                  </a:lnTo>
                  <a:lnTo>
                    <a:pt x="39546" y="36718"/>
                  </a:lnTo>
                  <a:lnTo>
                    <a:pt x="39232" y="37335"/>
                  </a:lnTo>
                  <a:lnTo>
                    <a:pt x="38906" y="37919"/>
                  </a:lnTo>
                  <a:lnTo>
                    <a:pt x="38569" y="38480"/>
                  </a:lnTo>
                  <a:lnTo>
                    <a:pt x="38221" y="39019"/>
                  </a:lnTo>
                  <a:lnTo>
                    <a:pt x="37873" y="39535"/>
                  </a:lnTo>
                  <a:lnTo>
                    <a:pt x="37514" y="40029"/>
                  </a:lnTo>
                  <a:lnTo>
                    <a:pt x="37144" y="40501"/>
                  </a:lnTo>
                  <a:lnTo>
                    <a:pt x="36773" y="40938"/>
                  </a:lnTo>
                  <a:lnTo>
                    <a:pt x="36392" y="41354"/>
                  </a:lnTo>
                  <a:lnTo>
                    <a:pt x="36010" y="41735"/>
                  </a:lnTo>
                  <a:lnTo>
                    <a:pt x="35628" y="42106"/>
                  </a:lnTo>
                  <a:lnTo>
                    <a:pt x="35247" y="42431"/>
                  </a:lnTo>
                  <a:lnTo>
                    <a:pt x="34854" y="42734"/>
                  </a:lnTo>
                  <a:lnTo>
                    <a:pt x="34461" y="43015"/>
                  </a:lnTo>
                  <a:lnTo>
                    <a:pt x="34068" y="43262"/>
                  </a:lnTo>
                  <a:lnTo>
                    <a:pt x="33687" y="43486"/>
                  </a:lnTo>
                  <a:lnTo>
                    <a:pt x="33294" y="43666"/>
                  </a:lnTo>
                  <a:lnTo>
                    <a:pt x="33103" y="43756"/>
                  </a:lnTo>
                  <a:lnTo>
                    <a:pt x="32912" y="43823"/>
                  </a:lnTo>
                  <a:lnTo>
                    <a:pt x="32721" y="43890"/>
                  </a:lnTo>
                  <a:lnTo>
                    <a:pt x="32530" y="43958"/>
                  </a:lnTo>
                  <a:lnTo>
                    <a:pt x="32340" y="44003"/>
                  </a:lnTo>
                  <a:lnTo>
                    <a:pt x="32149" y="44048"/>
                  </a:lnTo>
                  <a:lnTo>
                    <a:pt x="31958" y="44081"/>
                  </a:lnTo>
                  <a:lnTo>
                    <a:pt x="31767" y="44115"/>
                  </a:lnTo>
                  <a:lnTo>
                    <a:pt x="31408" y="44149"/>
                  </a:lnTo>
                  <a:lnTo>
                    <a:pt x="31071" y="44171"/>
                  </a:lnTo>
                  <a:lnTo>
                    <a:pt x="30746" y="44171"/>
                  </a:lnTo>
                  <a:lnTo>
                    <a:pt x="30442" y="44149"/>
                  </a:lnTo>
                  <a:lnTo>
                    <a:pt x="30151" y="44115"/>
                  </a:lnTo>
                  <a:lnTo>
                    <a:pt x="29870" y="44070"/>
                  </a:lnTo>
                  <a:lnTo>
                    <a:pt x="29601" y="44003"/>
                  </a:lnTo>
                  <a:lnTo>
                    <a:pt x="29354" y="43935"/>
                  </a:lnTo>
                  <a:lnTo>
                    <a:pt x="29107" y="43857"/>
                  </a:lnTo>
                  <a:lnTo>
                    <a:pt x="28871" y="43756"/>
                  </a:lnTo>
                  <a:lnTo>
                    <a:pt x="28635" y="43655"/>
                  </a:lnTo>
                  <a:lnTo>
                    <a:pt x="28411" y="43543"/>
                  </a:lnTo>
                  <a:lnTo>
                    <a:pt x="27962" y="43307"/>
                  </a:lnTo>
                  <a:lnTo>
                    <a:pt x="27524" y="43060"/>
                  </a:lnTo>
                  <a:lnTo>
                    <a:pt x="27064" y="42802"/>
                  </a:lnTo>
                  <a:lnTo>
                    <a:pt x="26592" y="42543"/>
                  </a:lnTo>
                  <a:lnTo>
                    <a:pt x="26345" y="42420"/>
                  </a:lnTo>
                  <a:lnTo>
                    <a:pt x="26087" y="42308"/>
                  </a:lnTo>
                  <a:lnTo>
                    <a:pt x="25807" y="42195"/>
                  </a:lnTo>
                  <a:lnTo>
                    <a:pt x="25526" y="42083"/>
                  </a:lnTo>
                  <a:lnTo>
                    <a:pt x="25223" y="41993"/>
                  </a:lnTo>
                  <a:lnTo>
                    <a:pt x="24909" y="41904"/>
                  </a:lnTo>
                  <a:lnTo>
                    <a:pt x="24583" y="41825"/>
                  </a:lnTo>
                  <a:lnTo>
                    <a:pt x="24224" y="41758"/>
                  </a:lnTo>
                  <a:lnTo>
                    <a:pt x="23853" y="41702"/>
                  </a:lnTo>
                  <a:lnTo>
                    <a:pt x="23460" y="41657"/>
                  </a:lnTo>
                  <a:lnTo>
                    <a:pt x="23045" y="41634"/>
                  </a:lnTo>
                  <a:lnTo>
                    <a:pt x="22596" y="41623"/>
                  </a:lnTo>
                  <a:lnTo>
                    <a:pt x="22158" y="41634"/>
                  </a:lnTo>
                  <a:lnTo>
                    <a:pt x="21732" y="41657"/>
                  </a:lnTo>
                  <a:lnTo>
                    <a:pt x="21339" y="41702"/>
                  </a:lnTo>
                  <a:lnTo>
                    <a:pt x="20969" y="41758"/>
                  </a:lnTo>
                  <a:lnTo>
                    <a:pt x="20609" y="41825"/>
                  </a:lnTo>
                  <a:lnTo>
                    <a:pt x="20284" y="41904"/>
                  </a:lnTo>
                  <a:lnTo>
                    <a:pt x="19958" y="41993"/>
                  </a:lnTo>
                  <a:lnTo>
                    <a:pt x="19666" y="42083"/>
                  </a:lnTo>
                  <a:lnTo>
                    <a:pt x="19375" y="42195"/>
                  </a:lnTo>
                  <a:lnTo>
                    <a:pt x="19105" y="42308"/>
                  </a:lnTo>
                  <a:lnTo>
                    <a:pt x="18847" y="42420"/>
                  </a:lnTo>
                  <a:lnTo>
                    <a:pt x="18589" y="42543"/>
                  </a:lnTo>
                  <a:lnTo>
                    <a:pt x="18117" y="42802"/>
                  </a:lnTo>
                  <a:lnTo>
                    <a:pt x="17657" y="43060"/>
                  </a:lnTo>
                  <a:lnTo>
                    <a:pt x="17208" y="43307"/>
                  </a:lnTo>
                  <a:lnTo>
                    <a:pt x="16759" y="43543"/>
                  </a:lnTo>
                  <a:lnTo>
                    <a:pt x="16535" y="43655"/>
                  </a:lnTo>
                  <a:lnTo>
                    <a:pt x="16299" y="43756"/>
                  </a:lnTo>
                  <a:lnTo>
                    <a:pt x="16063" y="43857"/>
                  </a:lnTo>
                  <a:lnTo>
                    <a:pt x="15816" y="43935"/>
                  </a:lnTo>
                  <a:lnTo>
                    <a:pt x="15558" y="44003"/>
                  </a:lnTo>
                  <a:lnTo>
                    <a:pt x="15300" y="44070"/>
                  </a:lnTo>
                  <a:lnTo>
                    <a:pt x="15019" y="44115"/>
                  </a:lnTo>
                  <a:lnTo>
                    <a:pt x="14727" y="44149"/>
                  </a:lnTo>
                  <a:lnTo>
                    <a:pt x="14413" y="44171"/>
                  </a:lnTo>
                  <a:lnTo>
                    <a:pt x="14099" y="44171"/>
                  </a:lnTo>
                  <a:lnTo>
                    <a:pt x="13751" y="44149"/>
                  </a:lnTo>
                  <a:lnTo>
                    <a:pt x="13392" y="44115"/>
                  </a:lnTo>
                  <a:lnTo>
                    <a:pt x="13201" y="44081"/>
                  </a:lnTo>
                  <a:lnTo>
                    <a:pt x="13010" y="44048"/>
                  </a:lnTo>
                  <a:lnTo>
                    <a:pt x="12819" y="44003"/>
                  </a:lnTo>
                  <a:lnTo>
                    <a:pt x="12628" y="43947"/>
                  </a:lnTo>
                  <a:lnTo>
                    <a:pt x="12426" y="43890"/>
                  </a:lnTo>
                  <a:lnTo>
                    <a:pt x="12235" y="43812"/>
                  </a:lnTo>
                  <a:lnTo>
                    <a:pt x="12033" y="43733"/>
                  </a:lnTo>
                  <a:lnTo>
                    <a:pt x="11831" y="43655"/>
                  </a:lnTo>
                  <a:lnTo>
                    <a:pt x="11427" y="43453"/>
                  </a:lnTo>
                  <a:lnTo>
                    <a:pt x="11012" y="43228"/>
                  </a:lnTo>
                  <a:lnTo>
                    <a:pt x="10597" y="42959"/>
                  </a:lnTo>
                  <a:lnTo>
                    <a:pt x="10181" y="42678"/>
                  </a:lnTo>
                  <a:lnTo>
                    <a:pt x="9755" y="42353"/>
                  </a:lnTo>
                  <a:lnTo>
                    <a:pt x="9339" y="42005"/>
                  </a:lnTo>
                  <a:lnTo>
                    <a:pt x="8924" y="41623"/>
                  </a:lnTo>
                  <a:lnTo>
                    <a:pt x="8509" y="41219"/>
                  </a:lnTo>
                  <a:lnTo>
                    <a:pt x="8105" y="40781"/>
                  </a:lnTo>
                  <a:lnTo>
                    <a:pt x="7701" y="40321"/>
                  </a:lnTo>
                  <a:lnTo>
                    <a:pt x="7308" y="39838"/>
                  </a:lnTo>
                  <a:lnTo>
                    <a:pt x="6926" y="39322"/>
                  </a:lnTo>
                  <a:lnTo>
                    <a:pt x="6544" y="38783"/>
                  </a:lnTo>
                  <a:lnTo>
                    <a:pt x="6174" y="38222"/>
                  </a:lnTo>
                  <a:lnTo>
                    <a:pt x="5826" y="37638"/>
                  </a:lnTo>
                  <a:lnTo>
                    <a:pt x="5489" y="37032"/>
                  </a:lnTo>
                  <a:lnTo>
                    <a:pt x="5152" y="36403"/>
                  </a:lnTo>
                  <a:lnTo>
                    <a:pt x="4849" y="35752"/>
                  </a:lnTo>
                  <a:lnTo>
                    <a:pt x="4558" y="35079"/>
                  </a:lnTo>
                  <a:lnTo>
                    <a:pt x="4277" y="34383"/>
                  </a:lnTo>
                  <a:lnTo>
                    <a:pt x="4030" y="33676"/>
                  </a:lnTo>
                  <a:lnTo>
                    <a:pt x="3794" y="32946"/>
                  </a:lnTo>
                  <a:lnTo>
                    <a:pt x="3682" y="32564"/>
                  </a:lnTo>
                  <a:lnTo>
                    <a:pt x="3581" y="32194"/>
                  </a:lnTo>
                  <a:lnTo>
                    <a:pt x="3480" y="31812"/>
                  </a:lnTo>
                  <a:lnTo>
                    <a:pt x="3390" y="31419"/>
                  </a:lnTo>
                  <a:lnTo>
                    <a:pt x="3312" y="31027"/>
                  </a:lnTo>
                  <a:lnTo>
                    <a:pt x="3233" y="30634"/>
                  </a:lnTo>
                  <a:lnTo>
                    <a:pt x="3154" y="30241"/>
                  </a:lnTo>
                  <a:lnTo>
                    <a:pt x="3098" y="29837"/>
                  </a:lnTo>
                  <a:lnTo>
                    <a:pt x="3042" y="29421"/>
                  </a:lnTo>
                  <a:lnTo>
                    <a:pt x="2986" y="29017"/>
                  </a:lnTo>
                  <a:lnTo>
                    <a:pt x="2941" y="28602"/>
                  </a:lnTo>
                  <a:lnTo>
                    <a:pt x="2907" y="28175"/>
                  </a:lnTo>
                  <a:lnTo>
                    <a:pt x="2784" y="26536"/>
                  </a:lnTo>
                  <a:lnTo>
                    <a:pt x="2694" y="24987"/>
                  </a:lnTo>
                  <a:lnTo>
                    <a:pt x="2649" y="24258"/>
                  </a:lnTo>
                  <a:lnTo>
                    <a:pt x="2627" y="23539"/>
                  </a:lnTo>
                  <a:lnTo>
                    <a:pt x="2604" y="22843"/>
                  </a:lnTo>
                  <a:lnTo>
                    <a:pt x="2593" y="22170"/>
                  </a:lnTo>
                  <a:lnTo>
                    <a:pt x="2593" y="21519"/>
                  </a:lnTo>
                  <a:lnTo>
                    <a:pt x="2604" y="20901"/>
                  </a:lnTo>
                  <a:lnTo>
                    <a:pt x="2638" y="20295"/>
                  </a:lnTo>
                  <a:lnTo>
                    <a:pt x="2672" y="19712"/>
                  </a:lnTo>
                  <a:lnTo>
                    <a:pt x="2717" y="19150"/>
                  </a:lnTo>
                  <a:lnTo>
                    <a:pt x="2773" y="18612"/>
                  </a:lnTo>
                  <a:lnTo>
                    <a:pt x="2851" y="18095"/>
                  </a:lnTo>
                  <a:lnTo>
                    <a:pt x="2941" y="17601"/>
                  </a:lnTo>
                  <a:lnTo>
                    <a:pt x="3053" y="17141"/>
                  </a:lnTo>
                  <a:lnTo>
                    <a:pt x="3177" y="16692"/>
                  </a:lnTo>
                  <a:lnTo>
                    <a:pt x="3312" y="16254"/>
                  </a:lnTo>
                  <a:lnTo>
                    <a:pt x="3469" y="15850"/>
                  </a:lnTo>
                  <a:lnTo>
                    <a:pt x="3637" y="15469"/>
                  </a:lnTo>
                  <a:lnTo>
                    <a:pt x="3738" y="15289"/>
                  </a:lnTo>
                  <a:lnTo>
                    <a:pt x="3839" y="15109"/>
                  </a:lnTo>
                  <a:lnTo>
                    <a:pt x="3940" y="14930"/>
                  </a:lnTo>
                  <a:lnTo>
                    <a:pt x="4052" y="14773"/>
                  </a:lnTo>
                  <a:lnTo>
                    <a:pt x="4165" y="14604"/>
                  </a:lnTo>
                  <a:lnTo>
                    <a:pt x="4277" y="14447"/>
                  </a:lnTo>
                  <a:lnTo>
                    <a:pt x="4400" y="14301"/>
                  </a:lnTo>
                  <a:lnTo>
                    <a:pt x="4535" y="14155"/>
                  </a:lnTo>
                  <a:lnTo>
                    <a:pt x="4670" y="14009"/>
                  </a:lnTo>
                  <a:lnTo>
                    <a:pt x="4804" y="13875"/>
                  </a:lnTo>
                  <a:lnTo>
                    <a:pt x="4950" y="13740"/>
                  </a:lnTo>
                  <a:lnTo>
                    <a:pt x="5108" y="13616"/>
                  </a:lnTo>
                  <a:lnTo>
                    <a:pt x="5265" y="13504"/>
                  </a:lnTo>
                  <a:lnTo>
                    <a:pt x="5422" y="13381"/>
                  </a:lnTo>
                  <a:lnTo>
                    <a:pt x="5590" y="13280"/>
                  </a:lnTo>
                  <a:lnTo>
                    <a:pt x="5770" y="13179"/>
                  </a:lnTo>
                  <a:lnTo>
                    <a:pt x="5949" y="13078"/>
                  </a:lnTo>
                  <a:lnTo>
                    <a:pt x="6129" y="12977"/>
                  </a:lnTo>
                  <a:lnTo>
                    <a:pt x="6320" y="12898"/>
                  </a:lnTo>
                  <a:lnTo>
                    <a:pt x="6522" y="12808"/>
                  </a:lnTo>
                  <a:lnTo>
                    <a:pt x="6724" y="12730"/>
                  </a:lnTo>
                  <a:lnTo>
                    <a:pt x="6937" y="12662"/>
                  </a:lnTo>
                  <a:lnTo>
                    <a:pt x="7364" y="12539"/>
                  </a:lnTo>
                  <a:lnTo>
                    <a:pt x="7768" y="12438"/>
                  </a:lnTo>
                  <a:lnTo>
                    <a:pt x="8150" y="12370"/>
                  </a:lnTo>
                  <a:lnTo>
                    <a:pt x="8531" y="12326"/>
                  </a:lnTo>
                  <a:lnTo>
                    <a:pt x="8902" y="12314"/>
                  </a:lnTo>
                  <a:lnTo>
                    <a:pt x="9261" y="12314"/>
                  </a:lnTo>
                  <a:lnTo>
                    <a:pt x="9609" y="12337"/>
                  </a:lnTo>
                  <a:lnTo>
                    <a:pt x="9957" y="12382"/>
                  </a:lnTo>
                  <a:lnTo>
                    <a:pt x="10305" y="12438"/>
                  </a:lnTo>
                  <a:lnTo>
                    <a:pt x="10641" y="12516"/>
                  </a:lnTo>
                  <a:lnTo>
                    <a:pt x="10989" y="12606"/>
                  </a:lnTo>
                  <a:lnTo>
                    <a:pt x="11349" y="12707"/>
                  </a:lnTo>
                  <a:lnTo>
                    <a:pt x="11708" y="12819"/>
                  </a:lnTo>
                  <a:lnTo>
                    <a:pt x="12067" y="12943"/>
                  </a:lnTo>
                  <a:lnTo>
                    <a:pt x="12842" y="13201"/>
                  </a:lnTo>
                  <a:lnTo>
                    <a:pt x="13672" y="13493"/>
                  </a:lnTo>
                  <a:lnTo>
                    <a:pt x="14110" y="13628"/>
                  </a:lnTo>
                  <a:lnTo>
                    <a:pt x="14581" y="13774"/>
                  </a:lnTo>
                  <a:lnTo>
                    <a:pt x="15064" y="13919"/>
                  </a:lnTo>
                  <a:lnTo>
                    <a:pt x="15581" y="14054"/>
                  </a:lnTo>
                  <a:lnTo>
                    <a:pt x="16119" y="14189"/>
                  </a:lnTo>
                  <a:lnTo>
                    <a:pt x="16692" y="14312"/>
                  </a:lnTo>
                  <a:lnTo>
                    <a:pt x="17298" y="14425"/>
                  </a:lnTo>
                  <a:lnTo>
                    <a:pt x="17927" y="14537"/>
                  </a:lnTo>
                  <a:lnTo>
                    <a:pt x="18611" y="14627"/>
                  </a:lnTo>
                  <a:lnTo>
                    <a:pt x="19318" y="14705"/>
                  </a:lnTo>
                  <a:lnTo>
                    <a:pt x="20071" y="14773"/>
                  </a:lnTo>
                  <a:lnTo>
                    <a:pt x="20868" y="14829"/>
                  </a:lnTo>
                  <a:lnTo>
                    <a:pt x="21709" y="14851"/>
                  </a:lnTo>
                  <a:lnTo>
                    <a:pt x="22596" y="14862"/>
                  </a:lnTo>
                  <a:lnTo>
                    <a:pt x="23483" y="14851"/>
                  </a:lnTo>
                  <a:lnTo>
                    <a:pt x="24325" y="14829"/>
                  </a:lnTo>
                  <a:lnTo>
                    <a:pt x="25122" y="14773"/>
                  </a:lnTo>
                  <a:lnTo>
                    <a:pt x="25874" y="14705"/>
                  </a:lnTo>
                  <a:lnTo>
                    <a:pt x="26592" y="14627"/>
                  </a:lnTo>
                  <a:lnTo>
                    <a:pt x="27266" y="14537"/>
                  </a:lnTo>
                  <a:lnTo>
                    <a:pt x="27894" y="14425"/>
                  </a:lnTo>
                  <a:lnTo>
                    <a:pt x="28501" y="14312"/>
                  </a:lnTo>
                  <a:lnTo>
                    <a:pt x="29073" y="14189"/>
                  </a:lnTo>
                  <a:lnTo>
                    <a:pt x="29612" y="14054"/>
                  </a:lnTo>
                  <a:lnTo>
                    <a:pt x="30128" y="13919"/>
                  </a:lnTo>
                  <a:lnTo>
                    <a:pt x="30611" y="13774"/>
                  </a:lnTo>
                  <a:lnTo>
                    <a:pt x="31082" y="13628"/>
                  </a:lnTo>
                  <a:lnTo>
                    <a:pt x="31520" y="13493"/>
                  </a:lnTo>
                  <a:lnTo>
                    <a:pt x="32351" y="13201"/>
                  </a:lnTo>
                  <a:lnTo>
                    <a:pt x="33125" y="12943"/>
                  </a:lnTo>
                  <a:lnTo>
                    <a:pt x="33484" y="12819"/>
                  </a:lnTo>
                  <a:lnTo>
                    <a:pt x="33844" y="12707"/>
                  </a:lnTo>
                  <a:lnTo>
                    <a:pt x="34203" y="12606"/>
                  </a:lnTo>
                  <a:lnTo>
                    <a:pt x="34551" y="12516"/>
                  </a:lnTo>
                  <a:lnTo>
                    <a:pt x="34888" y="12438"/>
                  </a:lnTo>
                  <a:lnTo>
                    <a:pt x="35236" y="12382"/>
                  </a:lnTo>
                  <a:lnTo>
                    <a:pt x="35584" y="12337"/>
                  </a:lnTo>
                  <a:lnTo>
                    <a:pt x="35943" y="12314"/>
                  </a:lnTo>
                  <a:close/>
                  <a:moveTo>
                    <a:pt x="22394" y="0"/>
                  </a:moveTo>
                  <a:lnTo>
                    <a:pt x="21833" y="34"/>
                  </a:lnTo>
                  <a:lnTo>
                    <a:pt x="20946" y="90"/>
                  </a:lnTo>
                  <a:lnTo>
                    <a:pt x="20396" y="146"/>
                  </a:lnTo>
                  <a:lnTo>
                    <a:pt x="19779" y="202"/>
                  </a:lnTo>
                  <a:lnTo>
                    <a:pt x="19116" y="281"/>
                  </a:lnTo>
                  <a:lnTo>
                    <a:pt x="18398" y="371"/>
                  </a:lnTo>
                  <a:lnTo>
                    <a:pt x="17623" y="483"/>
                  </a:lnTo>
                  <a:lnTo>
                    <a:pt x="16826" y="607"/>
                  </a:lnTo>
                  <a:lnTo>
                    <a:pt x="15985" y="764"/>
                  </a:lnTo>
                  <a:lnTo>
                    <a:pt x="15132" y="932"/>
                  </a:lnTo>
                  <a:lnTo>
                    <a:pt x="14245" y="1134"/>
                  </a:lnTo>
                  <a:lnTo>
                    <a:pt x="13347" y="1359"/>
                  </a:lnTo>
                  <a:lnTo>
                    <a:pt x="12426" y="1606"/>
                  </a:lnTo>
                  <a:lnTo>
                    <a:pt x="11977" y="1740"/>
                  </a:lnTo>
                  <a:lnTo>
                    <a:pt x="11517" y="1886"/>
                  </a:lnTo>
                  <a:lnTo>
                    <a:pt x="11057" y="2043"/>
                  </a:lnTo>
                  <a:lnTo>
                    <a:pt x="10608" y="2200"/>
                  </a:lnTo>
                  <a:lnTo>
                    <a:pt x="10159" y="2369"/>
                  </a:lnTo>
                  <a:lnTo>
                    <a:pt x="9710" y="2537"/>
                  </a:lnTo>
                  <a:lnTo>
                    <a:pt x="9261" y="2728"/>
                  </a:lnTo>
                  <a:lnTo>
                    <a:pt x="8812" y="2919"/>
                  </a:lnTo>
                  <a:lnTo>
                    <a:pt x="8374" y="3121"/>
                  </a:lnTo>
                  <a:lnTo>
                    <a:pt x="7947" y="3334"/>
                  </a:lnTo>
                  <a:lnTo>
                    <a:pt x="7521" y="3548"/>
                  </a:lnTo>
                  <a:lnTo>
                    <a:pt x="7106" y="3772"/>
                  </a:lnTo>
                  <a:lnTo>
                    <a:pt x="6690" y="4019"/>
                  </a:lnTo>
                  <a:lnTo>
                    <a:pt x="6297" y="4266"/>
                  </a:lnTo>
                  <a:lnTo>
                    <a:pt x="5905" y="4524"/>
                  </a:lnTo>
                  <a:lnTo>
                    <a:pt x="5523" y="4793"/>
                  </a:lnTo>
                  <a:lnTo>
                    <a:pt x="5152" y="5074"/>
                  </a:lnTo>
                  <a:lnTo>
                    <a:pt x="4793" y="5355"/>
                  </a:lnTo>
                  <a:lnTo>
                    <a:pt x="4445" y="5658"/>
                  </a:lnTo>
                  <a:lnTo>
                    <a:pt x="4109" y="5972"/>
                  </a:lnTo>
                  <a:lnTo>
                    <a:pt x="3783" y="6298"/>
                  </a:lnTo>
                  <a:lnTo>
                    <a:pt x="3480" y="6623"/>
                  </a:lnTo>
                  <a:lnTo>
                    <a:pt x="3188" y="6971"/>
                  </a:lnTo>
                  <a:lnTo>
                    <a:pt x="2919" y="7330"/>
                  </a:lnTo>
                  <a:lnTo>
                    <a:pt x="2660" y="7701"/>
                  </a:lnTo>
                  <a:lnTo>
                    <a:pt x="2425" y="8082"/>
                  </a:lnTo>
                  <a:lnTo>
                    <a:pt x="2200" y="8475"/>
                  </a:lnTo>
                  <a:lnTo>
                    <a:pt x="1998" y="8879"/>
                  </a:lnTo>
                  <a:lnTo>
                    <a:pt x="1807" y="9295"/>
                  </a:lnTo>
                  <a:lnTo>
                    <a:pt x="1650" y="9733"/>
                  </a:lnTo>
                  <a:lnTo>
                    <a:pt x="1504" y="10170"/>
                  </a:lnTo>
                  <a:lnTo>
                    <a:pt x="1358" y="10597"/>
                  </a:lnTo>
                  <a:lnTo>
                    <a:pt x="1235" y="11023"/>
                  </a:lnTo>
                  <a:lnTo>
                    <a:pt x="1111" y="11450"/>
                  </a:lnTo>
                  <a:lnTo>
                    <a:pt x="887" y="12292"/>
                  </a:lnTo>
                  <a:lnTo>
                    <a:pt x="696" y="13123"/>
                  </a:lnTo>
                  <a:lnTo>
                    <a:pt x="528" y="13931"/>
                  </a:lnTo>
                  <a:lnTo>
                    <a:pt x="393" y="14716"/>
                  </a:lnTo>
                  <a:lnTo>
                    <a:pt x="281" y="15491"/>
                  </a:lnTo>
                  <a:lnTo>
                    <a:pt x="191" y="16243"/>
                  </a:lnTo>
                  <a:lnTo>
                    <a:pt x="124" y="16984"/>
                  </a:lnTo>
                  <a:lnTo>
                    <a:pt x="67" y="17691"/>
                  </a:lnTo>
                  <a:lnTo>
                    <a:pt x="45" y="18387"/>
                  </a:lnTo>
                  <a:lnTo>
                    <a:pt x="34" y="19049"/>
                  </a:lnTo>
                  <a:lnTo>
                    <a:pt x="45" y="19700"/>
                  </a:lnTo>
                  <a:lnTo>
                    <a:pt x="56" y="20318"/>
                  </a:lnTo>
                  <a:lnTo>
                    <a:pt x="90" y="20913"/>
                  </a:lnTo>
                  <a:lnTo>
                    <a:pt x="135" y="21474"/>
                  </a:lnTo>
                  <a:lnTo>
                    <a:pt x="191" y="22013"/>
                  </a:lnTo>
                  <a:lnTo>
                    <a:pt x="247" y="22529"/>
                  </a:lnTo>
                  <a:lnTo>
                    <a:pt x="314" y="23012"/>
                  </a:lnTo>
                  <a:lnTo>
                    <a:pt x="382" y="23461"/>
                  </a:lnTo>
                  <a:lnTo>
                    <a:pt x="460" y="23887"/>
                  </a:lnTo>
                  <a:lnTo>
                    <a:pt x="539" y="24269"/>
                  </a:lnTo>
                  <a:lnTo>
                    <a:pt x="696" y="24954"/>
                  </a:lnTo>
                  <a:lnTo>
                    <a:pt x="831" y="25493"/>
                  </a:lnTo>
                  <a:lnTo>
                    <a:pt x="943" y="25885"/>
                  </a:lnTo>
                  <a:lnTo>
                    <a:pt x="1055" y="26211"/>
                  </a:lnTo>
                  <a:lnTo>
                    <a:pt x="1044" y="26312"/>
                  </a:lnTo>
                  <a:lnTo>
                    <a:pt x="1010" y="26492"/>
                  </a:lnTo>
                  <a:lnTo>
                    <a:pt x="909" y="27075"/>
                  </a:lnTo>
                  <a:lnTo>
                    <a:pt x="752" y="27928"/>
                  </a:lnTo>
                  <a:lnTo>
                    <a:pt x="561" y="29028"/>
                  </a:lnTo>
                  <a:lnTo>
                    <a:pt x="472" y="29657"/>
                  </a:lnTo>
                  <a:lnTo>
                    <a:pt x="382" y="30342"/>
                  </a:lnTo>
                  <a:lnTo>
                    <a:pt x="292" y="31060"/>
                  </a:lnTo>
                  <a:lnTo>
                    <a:pt x="213" y="31835"/>
                  </a:lnTo>
                  <a:lnTo>
                    <a:pt x="135" y="32632"/>
                  </a:lnTo>
                  <a:lnTo>
                    <a:pt x="79" y="33474"/>
                  </a:lnTo>
                  <a:lnTo>
                    <a:pt x="34" y="34338"/>
                  </a:lnTo>
                  <a:lnTo>
                    <a:pt x="0" y="35236"/>
                  </a:lnTo>
                  <a:lnTo>
                    <a:pt x="0" y="36145"/>
                  </a:lnTo>
                  <a:lnTo>
                    <a:pt x="11" y="37077"/>
                  </a:lnTo>
                  <a:lnTo>
                    <a:pt x="56" y="38031"/>
                  </a:lnTo>
                  <a:lnTo>
                    <a:pt x="79" y="38502"/>
                  </a:lnTo>
                  <a:lnTo>
                    <a:pt x="124" y="38985"/>
                  </a:lnTo>
                  <a:lnTo>
                    <a:pt x="169" y="39468"/>
                  </a:lnTo>
                  <a:lnTo>
                    <a:pt x="213" y="39950"/>
                  </a:lnTo>
                  <a:lnTo>
                    <a:pt x="281" y="40433"/>
                  </a:lnTo>
                  <a:lnTo>
                    <a:pt x="348" y="40916"/>
                  </a:lnTo>
                  <a:lnTo>
                    <a:pt x="427" y="41410"/>
                  </a:lnTo>
                  <a:lnTo>
                    <a:pt x="516" y="41892"/>
                  </a:lnTo>
                  <a:lnTo>
                    <a:pt x="618" y="42375"/>
                  </a:lnTo>
                  <a:lnTo>
                    <a:pt x="719" y="42847"/>
                  </a:lnTo>
                  <a:lnTo>
                    <a:pt x="842" y="43329"/>
                  </a:lnTo>
                  <a:lnTo>
                    <a:pt x="977" y="43801"/>
                  </a:lnTo>
                  <a:lnTo>
                    <a:pt x="1111" y="44272"/>
                  </a:lnTo>
                  <a:lnTo>
                    <a:pt x="1257" y="44744"/>
                  </a:lnTo>
                  <a:lnTo>
                    <a:pt x="1426" y="45204"/>
                  </a:lnTo>
                  <a:lnTo>
                    <a:pt x="1605" y="45664"/>
                  </a:lnTo>
                  <a:lnTo>
                    <a:pt x="1785" y="46124"/>
                  </a:lnTo>
                  <a:lnTo>
                    <a:pt x="1987" y="46573"/>
                  </a:lnTo>
                  <a:lnTo>
                    <a:pt x="2200" y="47011"/>
                  </a:lnTo>
                  <a:lnTo>
                    <a:pt x="2425" y="47449"/>
                  </a:lnTo>
                  <a:lnTo>
                    <a:pt x="2660" y="47875"/>
                  </a:lnTo>
                  <a:lnTo>
                    <a:pt x="2919" y="48302"/>
                  </a:lnTo>
                  <a:lnTo>
                    <a:pt x="3188" y="48717"/>
                  </a:lnTo>
                  <a:lnTo>
                    <a:pt x="3469" y="49121"/>
                  </a:lnTo>
                  <a:lnTo>
                    <a:pt x="3761" y="49514"/>
                  </a:lnTo>
                  <a:lnTo>
                    <a:pt x="4075" y="49907"/>
                  </a:lnTo>
                  <a:lnTo>
                    <a:pt x="4389" y="50255"/>
                  </a:lnTo>
                  <a:lnTo>
                    <a:pt x="4715" y="50592"/>
                  </a:lnTo>
                  <a:lnTo>
                    <a:pt x="5063" y="50906"/>
                  </a:lnTo>
                  <a:lnTo>
                    <a:pt x="5422" y="51209"/>
                  </a:lnTo>
                  <a:lnTo>
                    <a:pt x="5803" y="51490"/>
                  </a:lnTo>
                  <a:lnTo>
                    <a:pt x="6196" y="51748"/>
                  </a:lnTo>
                  <a:lnTo>
                    <a:pt x="6612" y="52006"/>
                  </a:lnTo>
                  <a:lnTo>
                    <a:pt x="7038" y="52242"/>
                  </a:lnTo>
                  <a:lnTo>
                    <a:pt x="7487" y="52455"/>
                  </a:lnTo>
                  <a:lnTo>
                    <a:pt x="7959" y="52657"/>
                  </a:lnTo>
                  <a:lnTo>
                    <a:pt x="8441" y="52848"/>
                  </a:lnTo>
                  <a:lnTo>
                    <a:pt x="8935" y="53028"/>
                  </a:lnTo>
                  <a:lnTo>
                    <a:pt x="9452" y="53196"/>
                  </a:lnTo>
                  <a:lnTo>
                    <a:pt x="9990" y="53342"/>
                  </a:lnTo>
                  <a:lnTo>
                    <a:pt x="10540" y="53477"/>
                  </a:lnTo>
                  <a:lnTo>
                    <a:pt x="11102" y="53611"/>
                  </a:lnTo>
                  <a:lnTo>
                    <a:pt x="11685" y="53724"/>
                  </a:lnTo>
                  <a:lnTo>
                    <a:pt x="12292" y="53825"/>
                  </a:lnTo>
                  <a:lnTo>
                    <a:pt x="12909" y="53926"/>
                  </a:lnTo>
                  <a:lnTo>
                    <a:pt x="13549" y="54004"/>
                  </a:lnTo>
                  <a:lnTo>
                    <a:pt x="14211" y="54083"/>
                  </a:lnTo>
                  <a:lnTo>
                    <a:pt x="14885" y="54150"/>
                  </a:lnTo>
                  <a:lnTo>
                    <a:pt x="15569" y="54206"/>
                  </a:lnTo>
                  <a:lnTo>
                    <a:pt x="16276" y="54262"/>
                  </a:lnTo>
                  <a:lnTo>
                    <a:pt x="17006" y="54296"/>
                  </a:lnTo>
                  <a:lnTo>
                    <a:pt x="17747" y="54341"/>
                  </a:lnTo>
                  <a:lnTo>
                    <a:pt x="18510" y="54363"/>
                  </a:lnTo>
                  <a:lnTo>
                    <a:pt x="19296" y="54386"/>
                  </a:lnTo>
                  <a:lnTo>
                    <a:pt x="20912" y="54408"/>
                  </a:lnTo>
                  <a:lnTo>
                    <a:pt x="22596" y="54420"/>
                  </a:lnTo>
                  <a:lnTo>
                    <a:pt x="24280" y="54408"/>
                  </a:lnTo>
                  <a:lnTo>
                    <a:pt x="25896" y="54386"/>
                  </a:lnTo>
                  <a:lnTo>
                    <a:pt x="26682" y="54363"/>
                  </a:lnTo>
                  <a:lnTo>
                    <a:pt x="27434" y="54341"/>
                  </a:lnTo>
                  <a:lnTo>
                    <a:pt x="28186" y="54296"/>
                  </a:lnTo>
                  <a:lnTo>
                    <a:pt x="28905" y="54262"/>
                  </a:lnTo>
                  <a:lnTo>
                    <a:pt x="29612" y="54206"/>
                  </a:lnTo>
                  <a:lnTo>
                    <a:pt x="30308" y="54150"/>
                  </a:lnTo>
                  <a:lnTo>
                    <a:pt x="30981" y="54083"/>
                  </a:lnTo>
                  <a:lnTo>
                    <a:pt x="31632" y="54004"/>
                  </a:lnTo>
                  <a:lnTo>
                    <a:pt x="32272" y="53926"/>
                  </a:lnTo>
                  <a:lnTo>
                    <a:pt x="32890" y="53825"/>
                  </a:lnTo>
                  <a:lnTo>
                    <a:pt x="33496" y="53724"/>
                  </a:lnTo>
                  <a:lnTo>
                    <a:pt x="34079" y="53611"/>
                  </a:lnTo>
                  <a:lnTo>
                    <a:pt x="34641" y="53477"/>
                  </a:lnTo>
                  <a:lnTo>
                    <a:pt x="35191" y="53342"/>
                  </a:lnTo>
                  <a:lnTo>
                    <a:pt x="35718" y="53196"/>
                  </a:lnTo>
                  <a:lnTo>
                    <a:pt x="36235" y="53028"/>
                  </a:lnTo>
                  <a:lnTo>
                    <a:pt x="36740" y="52848"/>
                  </a:lnTo>
                  <a:lnTo>
                    <a:pt x="37211" y="52657"/>
                  </a:lnTo>
                  <a:lnTo>
                    <a:pt x="37683" y="52455"/>
                  </a:lnTo>
                  <a:lnTo>
                    <a:pt x="38120" y="52242"/>
                  </a:lnTo>
                  <a:lnTo>
                    <a:pt x="38558" y="52006"/>
                  </a:lnTo>
                  <a:lnTo>
                    <a:pt x="38962" y="51748"/>
                  </a:lnTo>
                  <a:lnTo>
                    <a:pt x="39355" y="51490"/>
                  </a:lnTo>
                  <a:lnTo>
                    <a:pt x="39737" y="51209"/>
                  </a:lnTo>
                  <a:lnTo>
                    <a:pt x="40096" y="50906"/>
                  </a:lnTo>
                  <a:lnTo>
                    <a:pt x="40444" y="50592"/>
                  </a:lnTo>
                  <a:lnTo>
                    <a:pt x="40770" y="50255"/>
                  </a:lnTo>
                  <a:lnTo>
                    <a:pt x="41084" y="49907"/>
                  </a:lnTo>
                  <a:lnTo>
                    <a:pt x="41398" y="49514"/>
                  </a:lnTo>
                  <a:lnTo>
                    <a:pt x="41690" y="49121"/>
                  </a:lnTo>
                  <a:lnTo>
                    <a:pt x="41971" y="48717"/>
                  </a:lnTo>
                  <a:lnTo>
                    <a:pt x="42240" y="48313"/>
                  </a:lnTo>
                  <a:lnTo>
                    <a:pt x="42487" y="47898"/>
                  </a:lnTo>
                  <a:lnTo>
                    <a:pt x="42723" y="47471"/>
                  </a:lnTo>
                  <a:lnTo>
                    <a:pt x="42947" y="47034"/>
                  </a:lnTo>
                  <a:lnTo>
                    <a:pt x="43160" y="46596"/>
                  </a:lnTo>
                  <a:lnTo>
                    <a:pt x="43363" y="46147"/>
                  </a:lnTo>
                  <a:lnTo>
                    <a:pt x="43553" y="45698"/>
                  </a:lnTo>
                  <a:lnTo>
                    <a:pt x="43722" y="45237"/>
                  </a:lnTo>
                  <a:lnTo>
                    <a:pt x="43890" y="44777"/>
                  </a:lnTo>
                  <a:lnTo>
                    <a:pt x="44036" y="44317"/>
                  </a:lnTo>
                  <a:lnTo>
                    <a:pt x="44171" y="43846"/>
                  </a:lnTo>
                  <a:lnTo>
                    <a:pt x="44305" y="43374"/>
                  </a:lnTo>
                  <a:lnTo>
                    <a:pt x="44418" y="42903"/>
                  </a:lnTo>
                  <a:lnTo>
                    <a:pt x="44530" y="42420"/>
                  </a:lnTo>
                  <a:lnTo>
                    <a:pt x="44631" y="41949"/>
                  </a:lnTo>
                  <a:lnTo>
                    <a:pt x="44721" y="41466"/>
                  </a:lnTo>
                  <a:lnTo>
                    <a:pt x="44799" y="40983"/>
                  </a:lnTo>
                  <a:lnTo>
                    <a:pt x="44867" y="40501"/>
                  </a:lnTo>
                  <a:lnTo>
                    <a:pt x="44923" y="40029"/>
                  </a:lnTo>
                  <a:lnTo>
                    <a:pt x="44979" y="39546"/>
                  </a:lnTo>
                  <a:lnTo>
                    <a:pt x="45024" y="39064"/>
                  </a:lnTo>
                  <a:lnTo>
                    <a:pt x="45069" y="38592"/>
                  </a:lnTo>
                  <a:lnTo>
                    <a:pt x="45091" y="38110"/>
                  </a:lnTo>
                  <a:lnTo>
                    <a:pt x="45136" y="37167"/>
                  </a:lnTo>
                  <a:lnTo>
                    <a:pt x="45147" y="36246"/>
                  </a:lnTo>
                  <a:lnTo>
                    <a:pt x="45147" y="35326"/>
                  </a:lnTo>
                  <a:lnTo>
                    <a:pt x="45114" y="34439"/>
                  </a:lnTo>
                  <a:lnTo>
                    <a:pt x="45069" y="33575"/>
                  </a:lnTo>
                  <a:lnTo>
                    <a:pt x="45013" y="32744"/>
                  </a:lnTo>
                  <a:lnTo>
                    <a:pt x="44945" y="31936"/>
                  </a:lnTo>
                  <a:lnTo>
                    <a:pt x="44855" y="31172"/>
                  </a:lnTo>
                  <a:lnTo>
                    <a:pt x="44777" y="30443"/>
                  </a:lnTo>
                  <a:lnTo>
                    <a:pt x="44676" y="29758"/>
                  </a:lnTo>
                  <a:lnTo>
                    <a:pt x="44586" y="29129"/>
                  </a:lnTo>
                  <a:lnTo>
                    <a:pt x="44406" y="28018"/>
                  </a:lnTo>
                  <a:lnTo>
                    <a:pt x="44238" y="27143"/>
                  </a:lnTo>
                  <a:lnTo>
                    <a:pt x="44126" y="26548"/>
                  </a:lnTo>
                  <a:lnTo>
                    <a:pt x="44092" y="26346"/>
                  </a:lnTo>
                  <a:lnTo>
                    <a:pt x="44081" y="26233"/>
                  </a:lnTo>
                  <a:lnTo>
                    <a:pt x="44137" y="26211"/>
                  </a:lnTo>
                  <a:lnTo>
                    <a:pt x="44249" y="25885"/>
                  </a:lnTo>
                  <a:lnTo>
                    <a:pt x="44362" y="25493"/>
                  </a:lnTo>
                  <a:lnTo>
                    <a:pt x="44507" y="24954"/>
                  </a:lnTo>
                  <a:lnTo>
                    <a:pt x="44653" y="24269"/>
                  </a:lnTo>
                  <a:lnTo>
                    <a:pt x="44732" y="23887"/>
                  </a:lnTo>
                  <a:lnTo>
                    <a:pt x="44811" y="23461"/>
                  </a:lnTo>
                  <a:lnTo>
                    <a:pt x="44878" y="23012"/>
                  </a:lnTo>
                  <a:lnTo>
                    <a:pt x="44945" y="22529"/>
                  </a:lnTo>
                  <a:lnTo>
                    <a:pt x="45001" y="22013"/>
                  </a:lnTo>
                  <a:lnTo>
                    <a:pt x="45057" y="21474"/>
                  </a:lnTo>
                  <a:lnTo>
                    <a:pt x="45102" y="20913"/>
                  </a:lnTo>
                  <a:lnTo>
                    <a:pt x="45136" y="20318"/>
                  </a:lnTo>
                  <a:lnTo>
                    <a:pt x="45159" y="19700"/>
                  </a:lnTo>
                  <a:lnTo>
                    <a:pt x="45159" y="19049"/>
                  </a:lnTo>
                  <a:lnTo>
                    <a:pt x="45147" y="18387"/>
                  </a:lnTo>
                  <a:lnTo>
                    <a:pt x="45125" y="17691"/>
                  </a:lnTo>
                  <a:lnTo>
                    <a:pt x="45080" y="16984"/>
                  </a:lnTo>
                  <a:lnTo>
                    <a:pt x="45013" y="16243"/>
                  </a:lnTo>
                  <a:lnTo>
                    <a:pt x="44923" y="15491"/>
                  </a:lnTo>
                  <a:lnTo>
                    <a:pt x="44811" y="14716"/>
                  </a:lnTo>
                  <a:lnTo>
                    <a:pt x="44665" y="13931"/>
                  </a:lnTo>
                  <a:lnTo>
                    <a:pt x="44507" y="13123"/>
                  </a:lnTo>
                  <a:lnTo>
                    <a:pt x="44305" y="12292"/>
                  </a:lnTo>
                  <a:lnTo>
                    <a:pt x="44081" y="11450"/>
                  </a:lnTo>
                  <a:lnTo>
                    <a:pt x="43957" y="11023"/>
                  </a:lnTo>
                  <a:lnTo>
                    <a:pt x="43834" y="10597"/>
                  </a:lnTo>
                  <a:lnTo>
                    <a:pt x="43688" y="10170"/>
                  </a:lnTo>
                  <a:lnTo>
                    <a:pt x="43542" y="9733"/>
                  </a:lnTo>
                  <a:lnTo>
                    <a:pt x="43385" y="9295"/>
                  </a:lnTo>
                  <a:lnTo>
                    <a:pt x="43194" y="8879"/>
                  </a:lnTo>
                  <a:lnTo>
                    <a:pt x="42992" y="8475"/>
                  </a:lnTo>
                  <a:lnTo>
                    <a:pt x="42779" y="8082"/>
                  </a:lnTo>
                  <a:lnTo>
                    <a:pt x="42532" y="7701"/>
                  </a:lnTo>
                  <a:lnTo>
                    <a:pt x="42274" y="7330"/>
                  </a:lnTo>
                  <a:lnTo>
                    <a:pt x="42004" y="6971"/>
                  </a:lnTo>
                  <a:lnTo>
                    <a:pt x="41712" y="6623"/>
                  </a:lnTo>
                  <a:lnTo>
                    <a:pt x="41409" y="6298"/>
                  </a:lnTo>
                  <a:lnTo>
                    <a:pt x="41084" y="5972"/>
                  </a:lnTo>
                  <a:lnTo>
                    <a:pt x="40747" y="5658"/>
                  </a:lnTo>
                  <a:lnTo>
                    <a:pt x="40410" y="5355"/>
                  </a:lnTo>
                  <a:lnTo>
                    <a:pt x="40051" y="5074"/>
                  </a:lnTo>
                  <a:lnTo>
                    <a:pt x="39669" y="4793"/>
                  </a:lnTo>
                  <a:lnTo>
                    <a:pt x="39288" y="4524"/>
                  </a:lnTo>
                  <a:lnTo>
                    <a:pt x="38906" y="4266"/>
                  </a:lnTo>
                  <a:lnTo>
                    <a:pt x="38502" y="4019"/>
                  </a:lnTo>
                  <a:lnTo>
                    <a:pt x="38087" y="3772"/>
                  </a:lnTo>
                  <a:lnTo>
                    <a:pt x="37671" y="3548"/>
                  </a:lnTo>
                  <a:lnTo>
                    <a:pt x="37245" y="3334"/>
                  </a:lnTo>
                  <a:lnTo>
                    <a:pt x="36818" y="3121"/>
                  </a:lnTo>
                  <a:lnTo>
                    <a:pt x="36381" y="2919"/>
                  </a:lnTo>
                  <a:lnTo>
                    <a:pt x="35932" y="2728"/>
                  </a:lnTo>
                  <a:lnTo>
                    <a:pt x="35494" y="2537"/>
                  </a:lnTo>
                  <a:lnTo>
                    <a:pt x="35034" y="2369"/>
                  </a:lnTo>
                  <a:lnTo>
                    <a:pt x="34585" y="2200"/>
                  </a:lnTo>
                  <a:lnTo>
                    <a:pt x="34136" y="2043"/>
                  </a:lnTo>
                  <a:lnTo>
                    <a:pt x="33675" y="1886"/>
                  </a:lnTo>
                  <a:lnTo>
                    <a:pt x="33215" y="1740"/>
                  </a:lnTo>
                  <a:lnTo>
                    <a:pt x="32766" y="1606"/>
                  </a:lnTo>
                  <a:lnTo>
                    <a:pt x="31857" y="1359"/>
                  </a:lnTo>
                  <a:lnTo>
                    <a:pt x="30948" y="1134"/>
                  </a:lnTo>
                  <a:lnTo>
                    <a:pt x="30072" y="932"/>
                  </a:lnTo>
                  <a:lnTo>
                    <a:pt x="29208" y="764"/>
                  </a:lnTo>
                  <a:lnTo>
                    <a:pt x="28366" y="607"/>
                  </a:lnTo>
                  <a:lnTo>
                    <a:pt x="27569" y="483"/>
                  </a:lnTo>
                  <a:lnTo>
                    <a:pt x="26806" y="371"/>
                  </a:lnTo>
                  <a:lnTo>
                    <a:pt x="26087" y="281"/>
                  </a:lnTo>
                  <a:lnTo>
                    <a:pt x="25414" y="202"/>
                  </a:lnTo>
                  <a:lnTo>
                    <a:pt x="24796" y="146"/>
                  </a:lnTo>
                  <a:lnTo>
                    <a:pt x="24246" y="90"/>
                  </a:lnTo>
                  <a:lnTo>
                    <a:pt x="23359" y="34"/>
                  </a:lnTo>
                  <a:lnTo>
                    <a:pt x="2279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9"/>
            <p:cNvSpPr/>
            <p:nvPr/>
          </p:nvSpPr>
          <p:spPr>
            <a:xfrm>
              <a:off x="1034725" y="2313325"/>
              <a:ext cx="125475" cy="210500"/>
            </a:xfrm>
            <a:custGeom>
              <a:avLst/>
              <a:gdLst/>
              <a:ahLst/>
              <a:cxnLst/>
              <a:rect l="l" t="t" r="r" b="b"/>
              <a:pathLst>
                <a:path w="5019" h="8420" extrusionOk="0">
                  <a:moveTo>
                    <a:pt x="3627" y="0"/>
                  </a:moveTo>
                  <a:lnTo>
                    <a:pt x="3514" y="12"/>
                  </a:lnTo>
                  <a:lnTo>
                    <a:pt x="3301" y="56"/>
                  </a:lnTo>
                  <a:lnTo>
                    <a:pt x="3099" y="113"/>
                  </a:lnTo>
                  <a:lnTo>
                    <a:pt x="2897" y="169"/>
                  </a:lnTo>
                  <a:lnTo>
                    <a:pt x="2695" y="247"/>
                  </a:lnTo>
                  <a:lnTo>
                    <a:pt x="2504" y="326"/>
                  </a:lnTo>
                  <a:lnTo>
                    <a:pt x="2313" y="416"/>
                  </a:lnTo>
                  <a:lnTo>
                    <a:pt x="2134" y="517"/>
                  </a:lnTo>
                  <a:lnTo>
                    <a:pt x="1954" y="618"/>
                  </a:lnTo>
                  <a:lnTo>
                    <a:pt x="1786" y="741"/>
                  </a:lnTo>
                  <a:lnTo>
                    <a:pt x="1617" y="865"/>
                  </a:lnTo>
                  <a:lnTo>
                    <a:pt x="1460" y="988"/>
                  </a:lnTo>
                  <a:lnTo>
                    <a:pt x="1314" y="1134"/>
                  </a:lnTo>
                  <a:lnTo>
                    <a:pt x="1168" y="1280"/>
                  </a:lnTo>
                  <a:lnTo>
                    <a:pt x="1034" y="1426"/>
                  </a:lnTo>
                  <a:lnTo>
                    <a:pt x="899" y="1583"/>
                  </a:lnTo>
                  <a:lnTo>
                    <a:pt x="775" y="1751"/>
                  </a:lnTo>
                  <a:lnTo>
                    <a:pt x="663" y="1920"/>
                  </a:lnTo>
                  <a:lnTo>
                    <a:pt x="562" y="2088"/>
                  </a:lnTo>
                  <a:lnTo>
                    <a:pt x="461" y="2268"/>
                  </a:lnTo>
                  <a:lnTo>
                    <a:pt x="383" y="2459"/>
                  </a:lnTo>
                  <a:lnTo>
                    <a:pt x="293" y="2638"/>
                  </a:lnTo>
                  <a:lnTo>
                    <a:pt x="225" y="2829"/>
                  </a:lnTo>
                  <a:lnTo>
                    <a:pt x="169" y="3031"/>
                  </a:lnTo>
                  <a:lnTo>
                    <a:pt x="113" y="3233"/>
                  </a:lnTo>
                  <a:lnTo>
                    <a:pt x="68" y="3435"/>
                  </a:lnTo>
                  <a:lnTo>
                    <a:pt x="46" y="3637"/>
                  </a:lnTo>
                  <a:lnTo>
                    <a:pt x="23" y="3839"/>
                  </a:lnTo>
                  <a:lnTo>
                    <a:pt x="12" y="4053"/>
                  </a:lnTo>
                  <a:lnTo>
                    <a:pt x="1" y="4266"/>
                  </a:lnTo>
                  <a:lnTo>
                    <a:pt x="12" y="4479"/>
                  </a:lnTo>
                  <a:lnTo>
                    <a:pt x="35" y="4692"/>
                  </a:lnTo>
                  <a:lnTo>
                    <a:pt x="68" y="4906"/>
                  </a:lnTo>
                  <a:lnTo>
                    <a:pt x="102" y="5096"/>
                  </a:lnTo>
                  <a:lnTo>
                    <a:pt x="147" y="5287"/>
                  </a:lnTo>
                  <a:lnTo>
                    <a:pt x="203" y="5467"/>
                  </a:lnTo>
                  <a:lnTo>
                    <a:pt x="270" y="5647"/>
                  </a:lnTo>
                  <a:lnTo>
                    <a:pt x="338" y="5826"/>
                  </a:lnTo>
                  <a:lnTo>
                    <a:pt x="416" y="5994"/>
                  </a:lnTo>
                  <a:lnTo>
                    <a:pt x="495" y="6163"/>
                  </a:lnTo>
                  <a:lnTo>
                    <a:pt x="585" y="6331"/>
                  </a:lnTo>
                  <a:lnTo>
                    <a:pt x="686" y="6488"/>
                  </a:lnTo>
                  <a:lnTo>
                    <a:pt x="787" y="6634"/>
                  </a:lnTo>
                  <a:lnTo>
                    <a:pt x="899" y="6780"/>
                  </a:lnTo>
                  <a:lnTo>
                    <a:pt x="1011" y="6926"/>
                  </a:lnTo>
                  <a:lnTo>
                    <a:pt x="1135" y="7061"/>
                  </a:lnTo>
                  <a:lnTo>
                    <a:pt x="1258" y="7196"/>
                  </a:lnTo>
                  <a:lnTo>
                    <a:pt x="1393" y="7319"/>
                  </a:lnTo>
                  <a:lnTo>
                    <a:pt x="1528" y="7443"/>
                  </a:lnTo>
                  <a:lnTo>
                    <a:pt x="1673" y="7555"/>
                  </a:lnTo>
                  <a:lnTo>
                    <a:pt x="1819" y="7656"/>
                  </a:lnTo>
                  <a:lnTo>
                    <a:pt x="1965" y="7757"/>
                  </a:lnTo>
                  <a:lnTo>
                    <a:pt x="2122" y="7858"/>
                  </a:lnTo>
                  <a:lnTo>
                    <a:pt x="2280" y="7936"/>
                  </a:lnTo>
                  <a:lnTo>
                    <a:pt x="2448" y="8026"/>
                  </a:lnTo>
                  <a:lnTo>
                    <a:pt x="2616" y="8094"/>
                  </a:lnTo>
                  <a:lnTo>
                    <a:pt x="2785" y="8161"/>
                  </a:lnTo>
                  <a:lnTo>
                    <a:pt x="2953" y="8217"/>
                  </a:lnTo>
                  <a:lnTo>
                    <a:pt x="3133" y="8273"/>
                  </a:lnTo>
                  <a:lnTo>
                    <a:pt x="3312" y="8318"/>
                  </a:lnTo>
                  <a:lnTo>
                    <a:pt x="3492" y="8352"/>
                  </a:lnTo>
                  <a:lnTo>
                    <a:pt x="3672" y="8385"/>
                  </a:lnTo>
                  <a:lnTo>
                    <a:pt x="3862" y="8408"/>
                  </a:lnTo>
                  <a:lnTo>
                    <a:pt x="4053" y="8419"/>
                  </a:lnTo>
                  <a:lnTo>
                    <a:pt x="4412" y="8419"/>
                  </a:lnTo>
                  <a:lnTo>
                    <a:pt x="4603" y="8408"/>
                  </a:lnTo>
                  <a:lnTo>
                    <a:pt x="4783" y="8385"/>
                  </a:lnTo>
                  <a:lnTo>
                    <a:pt x="4962" y="8363"/>
                  </a:lnTo>
                  <a:lnTo>
                    <a:pt x="5019" y="8341"/>
                  </a:lnTo>
                  <a:lnTo>
                    <a:pt x="4951" y="7914"/>
                  </a:lnTo>
                  <a:lnTo>
                    <a:pt x="4906" y="7633"/>
                  </a:lnTo>
                  <a:lnTo>
                    <a:pt x="4861" y="7274"/>
                  </a:lnTo>
                  <a:lnTo>
                    <a:pt x="4704" y="7297"/>
                  </a:lnTo>
                  <a:lnTo>
                    <a:pt x="4547" y="7308"/>
                  </a:lnTo>
                  <a:lnTo>
                    <a:pt x="4379" y="7319"/>
                  </a:lnTo>
                  <a:lnTo>
                    <a:pt x="4222" y="7319"/>
                  </a:lnTo>
                  <a:lnTo>
                    <a:pt x="4064" y="7308"/>
                  </a:lnTo>
                  <a:lnTo>
                    <a:pt x="3907" y="7297"/>
                  </a:lnTo>
                  <a:lnTo>
                    <a:pt x="3750" y="7274"/>
                  </a:lnTo>
                  <a:lnTo>
                    <a:pt x="3604" y="7240"/>
                  </a:lnTo>
                  <a:lnTo>
                    <a:pt x="3447" y="7207"/>
                  </a:lnTo>
                  <a:lnTo>
                    <a:pt x="3301" y="7162"/>
                  </a:lnTo>
                  <a:lnTo>
                    <a:pt x="3155" y="7106"/>
                  </a:lnTo>
                  <a:lnTo>
                    <a:pt x="3009" y="7050"/>
                  </a:lnTo>
                  <a:lnTo>
                    <a:pt x="2863" y="6982"/>
                  </a:lnTo>
                  <a:lnTo>
                    <a:pt x="2729" y="6915"/>
                  </a:lnTo>
                  <a:lnTo>
                    <a:pt x="2594" y="6836"/>
                  </a:lnTo>
                  <a:lnTo>
                    <a:pt x="2470" y="6758"/>
                  </a:lnTo>
                  <a:lnTo>
                    <a:pt x="2347" y="6668"/>
                  </a:lnTo>
                  <a:lnTo>
                    <a:pt x="2224" y="6567"/>
                  </a:lnTo>
                  <a:lnTo>
                    <a:pt x="2100" y="6466"/>
                  </a:lnTo>
                  <a:lnTo>
                    <a:pt x="1988" y="6365"/>
                  </a:lnTo>
                  <a:lnTo>
                    <a:pt x="1887" y="6253"/>
                  </a:lnTo>
                  <a:lnTo>
                    <a:pt x="1786" y="6129"/>
                  </a:lnTo>
                  <a:lnTo>
                    <a:pt x="1685" y="6017"/>
                  </a:lnTo>
                  <a:lnTo>
                    <a:pt x="1595" y="5882"/>
                  </a:lnTo>
                  <a:lnTo>
                    <a:pt x="1516" y="5759"/>
                  </a:lnTo>
                  <a:lnTo>
                    <a:pt x="1438" y="5624"/>
                  </a:lnTo>
                  <a:lnTo>
                    <a:pt x="1370" y="5478"/>
                  </a:lnTo>
                  <a:lnTo>
                    <a:pt x="1303" y="5343"/>
                  </a:lnTo>
                  <a:lnTo>
                    <a:pt x="1247" y="5186"/>
                  </a:lnTo>
                  <a:lnTo>
                    <a:pt x="1202" y="5040"/>
                  </a:lnTo>
                  <a:lnTo>
                    <a:pt x="1168" y="4883"/>
                  </a:lnTo>
                  <a:lnTo>
                    <a:pt x="1135" y="4726"/>
                  </a:lnTo>
                  <a:lnTo>
                    <a:pt x="1112" y="4569"/>
                  </a:lnTo>
                  <a:lnTo>
                    <a:pt x="1090" y="4401"/>
                  </a:lnTo>
                  <a:lnTo>
                    <a:pt x="1090" y="4243"/>
                  </a:lnTo>
                  <a:lnTo>
                    <a:pt x="1090" y="4086"/>
                  </a:lnTo>
                  <a:lnTo>
                    <a:pt x="1101" y="3929"/>
                  </a:lnTo>
                  <a:lnTo>
                    <a:pt x="1112" y="3772"/>
                  </a:lnTo>
                  <a:lnTo>
                    <a:pt x="1135" y="3626"/>
                  </a:lnTo>
                  <a:lnTo>
                    <a:pt x="1168" y="3469"/>
                  </a:lnTo>
                  <a:lnTo>
                    <a:pt x="1202" y="3323"/>
                  </a:lnTo>
                  <a:lnTo>
                    <a:pt x="1247" y="3177"/>
                  </a:lnTo>
                  <a:lnTo>
                    <a:pt x="1303" y="3031"/>
                  </a:lnTo>
                  <a:lnTo>
                    <a:pt x="1359" y="2896"/>
                  </a:lnTo>
                  <a:lnTo>
                    <a:pt x="1427" y="2762"/>
                  </a:lnTo>
                  <a:lnTo>
                    <a:pt x="1505" y="2627"/>
                  </a:lnTo>
                  <a:lnTo>
                    <a:pt x="1584" y="2492"/>
                  </a:lnTo>
                  <a:lnTo>
                    <a:pt x="1662" y="2369"/>
                  </a:lnTo>
                  <a:lnTo>
                    <a:pt x="1752" y="2245"/>
                  </a:lnTo>
                  <a:lnTo>
                    <a:pt x="1853" y="2133"/>
                  </a:lnTo>
                  <a:lnTo>
                    <a:pt x="1954" y="2021"/>
                  </a:lnTo>
                  <a:lnTo>
                    <a:pt x="2055" y="1909"/>
                  </a:lnTo>
                  <a:lnTo>
                    <a:pt x="2167" y="1808"/>
                  </a:lnTo>
                  <a:lnTo>
                    <a:pt x="2291" y="1707"/>
                  </a:lnTo>
                  <a:lnTo>
                    <a:pt x="2414" y="1617"/>
                  </a:lnTo>
                  <a:lnTo>
                    <a:pt x="2538" y="1538"/>
                  </a:lnTo>
                  <a:lnTo>
                    <a:pt x="2673" y="1448"/>
                  </a:lnTo>
                  <a:lnTo>
                    <a:pt x="2807" y="1381"/>
                  </a:lnTo>
                  <a:lnTo>
                    <a:pt x="2942" y="1314"/>
                  </a:lnTo>
                  <a:lnTo>
                    <a:pt x="3088" y="1246"/>
                  </a:lnTo>
                  <a:lnTo>
                    <a:pt x="3234" y="1201"/>
                  </a:lnTo>
                  <a:lnTo>
                    <a:pt x="3391" y="1145"/>
                  </a:lnTo>
                  <a:lnTo>
                    <a:pt x="3548" y="1112"/>
                  </a:lnTo>
                  <a:lnTo>
                    <a:pt x="3705" y="1078"/>
                  </a:lnTo>
                  <a:lnTo>
                    <a:pt x="3806" y="1044"/>
                  </a:lnTo>
                  <a:lnTo>
                    <a:pt x="3907" y="999"/>
                  </a:lnTo>
                  <a:lnTo>
                    <a:pt x="3986" y="932"/>
                  </a:lnTo>
                  <a:lnTo>
                    <a:pt x="4053" y="853"/>
                  </a:lnTo>
                  <a:lnTo>
                    <a:pt x="4109" y="764"/>
                  </a:lnTo>
                  <a:lnTo>
                    <a:pt x="4143" y="674"/>
                  </a:lnTo>
                  <a:lnTo>
                    <a:pt x="4154" y="562"/>
                  </a:lnTo>
                  <a:lnTo>
                    <a:pt x="4143" y="449"/>
                  </a:lnTo>
                  <a:lnTo>
                    <a:pt x="4109" y="348"/>
                  </a:lnTo>
                  <a:lnTo>
                    <a:pt x="4064" y="258"/>
                  </a:lnTo>
                  <a:lnTo>
                    <a:pt x="3997" y="169"/>
                  </a:lnTo>
                  <a:lnTo>
                    <a:pt x="3919" y="101"/>
                  </a:lnTo>
                  <a:lnTo>
                    <a:pt x="3829" y="56"/>
                  </a:lnTo>
                  <a:lnTo>
                    <a:pt x="3739" y="23"/>
                  </a:lnTo>
                  <a:lnTo>
                    <a:pt x="36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1166625" y="2971100"/>
              <a:ext cx="1098400" cy="1465200"/>
            </a:xfrm>
            <a:custGeom>
              <a:avLst/>
              <a:gdLst/>
              <a:ahLst/>
              <a:cxnLst/>
              <a:rect l="l" t="t" r="r" b="b"/>
              <a:pathLst>
                <a:path w="43936" h="58608" extrusionOk="0">
                  <a:moveTo>
                    <a:pt x="34181" y="1"/>
                  </a:moveTo>
                  <a:lnTo>
                    <a:pt x="34192" y="147"/>
                  </a:lnTo>
                  <a:lnTo>
                    <a:pt x="34192" y="573"/>
                  </a:lnTo>
                  <a:lnTo>
                    <a:pt x="34192" y="876"/>
                  </a:lnTo>
                  <a:lnTo>
                    <a:pt x="34181" y="1236"/>
                  </a:lnTo>
                  <a:lnTo>
                    <a:pt x="34159" y="1640"/>
                  </a:lnTo>
                  <a:lnTo>
                    <a:pt x="34114" y="2089"/>
                  </a:lnTo>
                  <a:lnTo>
                    <a:pt x="34069" y="2583"/>
                  </a:lnTo>
                  <a:lnTo>
                    <a:pt x="34001" y="3110"/>
                  </a:lnTo>
                  <a:lnTo>
                    <a:pt x="33912" y="3660"/>
                  </a:lnTo>
                  <a:lnTo>
                    <a:pt x="33799" y="4244"/>
                  </a:lnTo>
                  <a:lnTo>
                    <a:pt x="33665" y="4839"/>
                  </a:lnTo>
                  <a:lnTo>
                    <a:pt x="33496" y="5456"/>
                  </a:lnTo>
                  <a:lnTo>
                    <a:pt x="33406" y="5771"/>
                  </a:lnTo>
                  <a:lnTo>
                    <a:pt x="33305" y="6085"/>
                  </a:lnTo>
                  <a:lnTo>
                    <a:pt x="33193" y="6399"/>
                  </a:lnTo>
                  <a:lnTo>
                    <a:pt x="33070" y="6714"/>
                  </a:lnTo>
                  <a:lnTo>
                    <a:pt x="32946" y="7028"/>
                  </a:lnTo>
                  <a:lnTo>
                    <a:pt x="32812" y="7342"/>
                  </a:lnTo>
                  <a:lnTo>
                    <a:pt x="32666" y="7656"/>
                  </a:lnTo>
                  <a:lnTo>
                    <a:pt x="32508" y="7959"/>
                  </a:lnTo>
                  <a:lnTo>
                    <a:pt x="32340" y="8274"/>
                  </a:lnTo>
                  <a:lnTo>
                    <a:pt x="32161" y="8577"/>
                  </a:lnTo>
                  <a:lnTo>
                    <a:pt x="31981" y="8880"/>
                  </a:lnTo>
                  <a:lnTo>
                    <a:pt x="31779" y="9172"/>
                  </a:lnTo>
                  <a:lnTo>
                    <a:pt x="31566" y="9475"/>
                  </a:lnTo>
                  <a:lnTo>
                    <a:pt x="31352" y="9756"/>
                  </a:lnTo>
                  <a:lnTo>
                    <a:pt x="31117" y="10036"/>
                  </a:lnTo>
                  <a:lnTo>
                    <a:pt x="30870" y="10317"/>
                  </a:lnTo>
                  <a:lnTo>
                    <a:pt x="30611" y="10575"/>
                  </a:lnTo>
                  <a:lnTo>
                    <a:pt x="30342" y="10833"/>
                  </a:lnTo>
                  <a:lnTo>
                    <a:pt x="30061" y="11091"/>
                  </a:lnTo>
                  <a:lnTo>
                    <a:pt x="29758" y="11327"/>
                  </a:lnTo>
                  <a:lnTo>
                    <a:pt x="29455" y="11563"/>
                  </a:lnTo>
                  <a:lnTo>
                    <a:pt x="29130" y="11776"/>
                  </a:lnTo>
                  <a:lnTo>
                    <a:pt x="28782" y="11989"/>
                  </a:lnTo>
                  <a:lnTo>
                    <a:pt x="28434" y="12191"/>
                  </a:lnTo>
                  <a:lnTo>
                    <a:pt x="28063" y="12371"/>
                  </a:lnTo>
                  <a:lnTo>
                    <a:pt x="27670" y="12551"/>
                  </a:lnTo>
                  <a:lnTo>
                    <a:pt x="27278" y="12708"/>
                  </a:lnTo>
                  <a:lnTo>
                    <a:pt x="26851" y="12854"/>
                  </a:lnTo>
                  <a:lnTo>
                    <a:pt x="26425" y="12977"/>
                  </a:lnTo>
                  <a:lnTo>
                    <a:pt x="25976" y="13089"/>
                  </a:lnTo>
                  <a:lnTo>
                    <a:pt x="25504" y="13190"/>
                  </a:lnTo>
                  <a:lnTo>
                    <a:pt x="25021" y="13280"/>
                  </a:lnTo>
                  <a:lnTo>
                    <a:pt x="24516" y="13336"/>
                  </a:lnTo>
                  <a:lnTo>
                    <a:pt x="24000" y="13392"/>
                  </a:lnTo>
                  <a:lnTo>
                    <a:pt x="23461" y="13415"/>
                  </a:lnTo>
                  <a:lnTo>
                    <a:pt x="22900" y="13426"/>
                  </a:lnTo>
                  <a:lnTo>
                    <a:pt x="22339" y="13415"/>
                  </a:lnTo>
                  <a:lnTo>
                    <a:pt x="21800" y="13392"/>
                  </a:lnTo>
                  <a:lnTo>
                    <a:pt x="21261" y="13348"/>
                  </a:lnTo>
                  <a:lnTo>
                    <a:pt x="20745" y="13280"/>
                  </a:lnTo>
                  <a:lnTo>
                    <a:pt x="20240" y="13202"/>
                  </a:lnTo>
                  <a:lnTo>
                    <a:pt x="19746" y="13101"/>
                  </a:lnTo>
                  <a:lnTo>
                    <a:pt x="19274" y="12988"/>
                  </a:lnTo>
                  <a:lnTo>
                    <a:pt x="18803" y="12865"/>
                  </a:lnTo>
                  <a:lnTo>
                    <a:pt x="18354" y="12730"/>
                  </a:lnTo>
                  <a:lnTo>
                    <a:pt x="17916" y="12573"/>
                  </a:lnTo>
                  <a:lnTo>
                    <a:pt x="17489" y="12405"/>
                  </a:lnTo>
                  <a:lnTo>
                    <a:pt x="17063" y="12225"/>
                  </a:lnTo>
                  <a:lnTo>
                    <a:pt x="16670" y="12034"/>
                  </a:lnTo>
                  <a:lnTo>
                    <a:pt x="16277" y="11821"/>
                  </a:lnTo>
                  <a:lnTo>
                    <a:pt x="15895" y="11608"/>
                  </a:lnTo>
                  <a:lnTo>
                    <a:pt x="15525" y="11383"/>
                  </a:lnTo>
                  <a:lnTo>
                    <a:pt x="15166" y="11147"/>
                  </a:lnTo>
                  <a:lnTo>
                    <a:pt x="14818" y="10912"/>
                  </a:lnTo>
                  <a:lnTo>
                    <a:pt x="14481" y="10654"/>
                  </a:lnTo>
                  <a:lnTo>
                    <a:pt x="14167" y="10395"/>
                  </a:lnTo>
                  <a:lnTo>
                    <a:pt x="13852" y="10126"/>
                  </a:lnTo>
                  <a:lnTo>
                    <a:pt x="13549" y="9857"/>
                  </a:lnTo>
                  <a:lnTo>
                    <a:pt x="13258" y="9576"/>
                  </a:lnTo>
                  <a:lnTo>
                    <a:pt x="12977" y="9295"/>
                  </a:lnTo>
                  <a:lnTo>
                    <a:pt x="12707" y="9003"/>
                  </a:lnTo>
                  <a:lnTo>
                    <a:pt x="12438" y="8712"/>
                  </a:lnTo>
                  <a:lnTo>
                    <a:pt x="12191" y="8420"/>
                  </a:lnTo>
                  <a:lnTo>
                    <a:pt x="11944" y="8117"/>
                  </a:lnTo>
                  <a:lnTo>
                    <a:pt x="11720" y="7814"/>
                  </a:lnTo>
                  <a:lnTo>
                    <a:pt x="11495" y="7510"/>
                  </a:lnTo>
                  <a:lnTo>
                    <a:pt x="11282" y="7207"/>
                  </a:lnTo>
                  <a:lnTo>
                    <a:pt x="11069" y="6893"/>
                  </a:lnTo>
                  <a:lnTo>
                    <a:pt x="10878" y="6590"/>
                  </a:lnTo>
                  <a:lnTo>
                    <a:pt x="10687" y="6287"/>
                  </a:lnTo>
                  <a:lnTo>
                    <a:pt x="10339" y="5681"/>
                  </a:lnTo>
                  <a:lnTo>
                    <a:pt x="10025" y="5086"/>
                  </a:lnTo>
                  <a:lnTo>
                    <a:pt x="9733" y="4502"/>
                  </a:lnTo>
                  <a:lnTo>
                    <a:pt x="9486" y="3930"/>
                  </a:lnTo>
                  <a:lnTo>
                    <a:pt x="9261" y="3391"/>
                  </a:lnTo>
                  <a:lnTo>
                    <a:pt x="9059" y="2886"/>
                  </a:lnTo>
                  <a:lnTo>
                    <a:pt x="8891" y="2403"/>
                  </a:lnTo>
                  <a:lnTo>
                    <a:pt x="8734" y="1965"/>
                  </a:lnTo>
                  <a:lnTo>
                    <a:pt x="8610" y="1572"/>
                  </a:lnTo>
                  <a:lnTo>
                    <a:pt x="8509" y="1224"/>
                  </a:lnTo>
                  <a:lnTo>
                    <a:pt x="8431" y="933"/>
                  </a:lnTo>
                  <a:lnTo>
                    <a:pt x="8330" y="517"/>
                  </a:lnTo>
                  <a:lnTo>
                    <a:pt x="8307" y="371"/>
                  </a:lnTo>
                  <a:lnTo>
                    <a:pt x="8206" y="383"/>
                  </a:lnTo>
                  <a:lnTo>
                    <a:pt x="8015" y="416"/>
                  </a:lnTo>
                  <a:lnTo>
                    <a:pt x="7454" y="540"/>
                  </a:lnTo>
                  <a:lnTo>
                    <a:pt x="6691" y="731"/>
                  </a:lnTo>
                  <a:lnTo>
                    <a:pt x="5827" y="955"/>
                  </a:lnTo>
                  <a:lnTo>
                    <a:pt x="4940" y="1202"/>
                  </a:lnTo>
                  <a:lnTo>
                    <a:pt x="4132" y="1438"/>
                  </a:lnTo>
                  <a:lnTo>
                    <a:pt x="3795" y="1550"/>
                  </a:lnTo>
                  <a:lnTo>
                    <a:pt x="3503" y="1651"/>
                  </a:lnTo>
                  <a:lnTo>
                    <a:pt x="3267" y="1741"/>
                  </a:lnTo>
                  <a:lnTo>
                    <a:pt x="3121" y="1819"/>
                  </a:lnTo>
                  <a:lnTo>
                    <a:pt x="3222" y="2919"/>
                  </a:lnTo>
                  <a:lnTo>
                    <a:pt x="3335" y="4177"/>
                  </a:lnTo>
                  <a:lnTo>
                    <a:pt x="3469" y="5827"/>
                  </a:lnTo>
                  <a:lnTo>
                    <a:pt x="3604" y="7780"/>
                  </a:lnTo>
                  <a:lnTo>
                    <a:pt x="3671" y="8858"/>
                  </a:lnTo>
                  <a:lnTo>
                    <a:pt x="3727" y="9980"/>
                  </a:lnTo>
                  <a:lnTo>
                    <a:pt x="3784" y="11147"/>
                  </a:lnTo>
                  <a:lnTo>
                    <a:pt x="3828" y="12349"/>
                  </a:lnTo>
                  <a:lnTo>
                    <a:pt x="3862" y="13572"/>
                  </a:lnTo>
                  <a:lnTo>
                    <a:pt x="3885" y="14818"/>
                  </a:lnTo>
                  <a:lnTo>
                    <a:pt x="3907" y="16064"/>
                  </a:lnTo>
                  <a:lnTo>
                    <a:pt x="3896" y="17310"/>
                  </a:lnTo>
                  <a:lnTo>
                    <a:pt x="3873" y="18556"/>
                  </a:lnTo>
                  <a:lnTo>
                    <a:pt x="3840" y="19768"/>
                  </a:lnTo>
                  <a:lnTo>
                    <a:pt x="3772" y="20958"/>
                  </a:lnTo>
                  <a:lnTo>
                    <a:pt x="3694" y="22114"/>
                  </a:lnTo>
                  <a:lnTo>
                    <a:pt x="3638" y="22676"/>
                  </a:lnTo>
                  <a:lnTo>
                    <a:pt x="3582" y="23226"/>
                  </a:lnTo>
                  <a:lnTo>
                    <a:pt x="3525" y="23753"/>
                  </a:lnTo>
                  <a:lnTo>
                    <a:pt x="3447" y="24270"/>
                  </a:lnTo>
                  <a:lnTo>
                    <a:pt x="3379" y="24775"/>
                  </a:lnTo>
                  <a:lnTo>
                    <a:pt x="3290" y="25269"/>
                  </a:lnTo>
                  <a:lnTo>
                    <a:pt x="3200" y="25729"/>
                  </a:lnTo>
                  <a:lnTo>
                    <a:pt x="3099" y="26178"/>
                  </a:lnTo>
                  <a:lnTo>
                    <a:pt x="2987" y="26604"/>
                  </a:lnTo>
                  <a:lnTo>
                    <a:pt x="2874" y="27020"/>
                  </a:lnTo>
                  <a:lnTo>
                    <a:pt x="2751" y="27401"/>
                  </a:lnTo>
                  <a:lnTo>
                    <a:pt x="2616" y="27761"/>
                  </a:lnTo>
                  <a:lnTo>
                    <a:pt x="2481" y="28097"/>
                  </a:lnTo>
                  <a:lnTo>
                    <a:pt x="2324" y="28412"/>
                  </a:lnTo>
                  <a:lnTo>
                    <a:pt x="2167" y="28692"/>
                  </a:lnTo>
                  <a:lnTo>
                    <a:pt x="1999" y="28950"/>
                  </a:lnTo>
                  <a:lnTo>
                    <a:pt x="1819" y="29175"/>
                  </a:lnTo>
                  <a:lnTo>
                    <a:pt x="1729" y="29276"/>
                  </a:lnTo>
                  <a:lnTo>
                    <a:pt x="1628" y="29377"/>
                  </a:lnTo>
                  <a:lnTo>
                    <a:pt x="1527" y="29456"/>
                  </a:lnTo>
                  <a:lnTo>
                    <a:pt x="1426" y="29534"/>
                  </a:lnTo>
                  <a:lnTo>
                    <a:pt x="1325" y="29613"/>
                  </a:lnTo>
                  <a:lnTo>
                    <a:pt x="1224" y="29669"/>
                  </a:lnTo>
                  <a:lnTo>
                    <a:pt x="1" y="58607"/>
                  </a:lnTo>
                  <a:lnTo>
                    <a:pt x="43936" y="58607"/>
                  </a:lnTo>
                  <a:lnTo>
                    <a:pt x="42993" y="29231"/>
                  </a:lnTo>
                  <a:lnTo>
                    <a:pt x="42937" y="29152"/>
                  </a:lnTo>
                  <a:lnTo>
                    <a:pt x="42768" y="28917"/>
                  </a:lnTo>
                  <a:lnTo>
                    <a:pt x="42656" y="28737"/>
                  </a:lnTo>
                  <a:lnTo>
                    <a:pt x="42521" y="28501"/>
                  </a:lnTo>
                  <a:lnTo>
                    <a:pt x="42375" y="28232"/>
                  </a:lnTo>
                  <a:lnTo>
                    <a:pt x="42207" y="27906"/>
                  </a:lnTo>
                  <a:lnTo>
                    <a:pt x="42027" y="27536"/>
                  </a:lnTo>
                  <a:lnTo>
                    <a:pt x="41837" y="27110"/>
                  </a:lnTo>
                  <a:lnTo>
                    <a:pt x="41634" y="26627"/>
                  </a:lnTo>
                  <a:lnTo>
                    <a:pt x="41432" y="26099"/>
                  </a:lnTo>
                  <a:lnTo>
                    <a:pt x="41219" y="25504"/>
                  </a:lnTo>
                  <a:lnTo>
                    <a:pt x="40995" y="24853"/>
                  </a:lnTo>
                  <a:lnTo>
                    <a:pt x="40781" y="24146"/>
                  </a:lnTo>
                  <a:lnTo>
                    <a:pt x="40557" y="23383"/>
                  </a:lnTo>
                  <a:lnTo>
                    <a:pt x="40344" y="22552"/>
                  </a:lnTo>
                  <a:lnTo>
                    <a:pt x="40130" y="21654"/>
                  </a:lnTo>
                  <a:lnTo>
                    <a:pt x="39928" y="20689"/>
                  </a:lnTo>
                  <a:lnTo>
                    <a:pt x="39726" y="19656"/>
                  </a:lnTo>
                  <a:lnTo>
                    <a:pt x="39547" y="18567"/>
                  </a:lnTo>
                  <a:lnTo>
                    <a:pt x="39367" y="17389"/>
                  </a:lnTo>
                  <a:lnTo>
                    <a:pt x="39210" y="16154"/>
                  </a:lnTo>
                  <a:lnTo>
                    <a:pt x="39064" y="14829"/>
                  </a:lnTo>
                  <a:lnTo>
                    <a:pt x="38940" y="13437"/>
                  </a:lnTo>
                  <a:lnTo>
                    <a:pt x="38896" y="12719"/>
                  </a:lnTo>
                  <a:lnTo>
                    <a:pt x="38839" y="11967"/>
                  </a:lnTo>
                  <a:lnTo>
                    <a:pt x="38795" y="11204"/>
                  </a:lnTo>
                  <a:lnTo>
                    <a:pt x="38761" y="10429"/>
                  </a:lnTo>
                  <a:lnTo>
                    <a:pt x="38727" y="9621"/>
                  </a:lnTo>
                  <a:lnTo>
                    <a:pt x="38705" y="8790"/>
                  </a:lnTo>
                  <a:lnTo>
                    <a:pt x="38682" y="7948"/>
                  </a:lnTo>
                  <a:lnTo>
                    <a:pt x="38671" y="7084"/>
                  </a:lnTo>
                  <a:lnTo>
                    <a:pt x="38671" y="6197"/>
                  </a:lnTo>
                  <a:lnTo>
                    <a:pt x="38671" y="5288"/>
                  </a:lnTo>
                  <a:lnTo>
                    <a:pt x="38682" y="4356"/>
                  </a:lnTo>
                  <a:lnTo>
                    <a:pt x="38705" y="3413"/>
                  </a:lnTo>
                  <a:lnTo>
                    <a:pt x="38727" y="2437"/>
                  </a:lnTo>
                  <a:lnTo>
                    <a:pt x="38772" y="1449"/>
                  </a:lnTo>
                  <a:lnTo>
                    <a:pt x="38671" y="1393"/>
                  </a:lnTo>
                  <a:lnTo>
                    <a:pt x="38413" y="1236"/>
                  </a:lnTo>
                  <a:lnTo>
                    <a:pt x="37986" y="1022"/>
                  </a:lnTo>
                  <a:lnTo>
                    <a:pt x="37728" y="899"/>
                  </a:lnTo>
                  <a:lnTo>
                    <a:pt x="37425" y="775"/>
                  </a:lnTo>
                  <a:lnTo>
                    <a:pt x="37111" y="641"/>
                  </a:lnTo>
                  <a:lnTo>
                    <a:pt x="36752" y="517"/>
                  </a:lnTo>
                  <a:lnTo>
                    <a:pt x="36370" y="394"/>
                  </a:lnTo>
                  <a:lnTo>
                    <a:pt x="35977" y="282"/>
                  </a:lnTo>
                  <a:lnTo>
                    <a:pt x="35550" y="181"/>
                  </a:lnTo>
                  <a:lnTo>
                    <a:pt x="35113" y="102"/>
                  </a:lnTo>
                  <a:lnTo>
                    <a:pt x="34652" y="35"/>
                  </a:lnTo>
                  <a:lnTo>
                    <a:pt x="341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1416950" y="2225475"/>
              <a:ext cx="183275" cy="117325"/>
            </a:xfrm>
            <a:custGeom>
              <a:avLst/>
              <a:gdLst/>
              <a:ahLst/>
              <a:cxnLst/>
              <a:rect l="l" t="t" r="r" b="b"/>
              <a:pathLst>
                <a:path w="7331" h="4693" extrusionOk="0">
                  <a:moveTo>
                    <a:pt x="7095" y="1"/>
                  </a:moveTo>
                  <a:lnTo>
                    <a:pt x="7061" y="12"/>
                  </a:lnTo>
                  <a:lnTo>
                    <a:pt x="7027" y="35"/>
                  </a:lnTo>
                  <a:lnTo>
                    <a:pt x="7005" y="57"/>
                  </a:lnTo>
                  <a:lnTo>
                    <a:pt x="6982" y="79"/>
                  </a:lnTo>
                  <a:lnTo>
                    <a:pt x="6938" y="136"/>
                  </a:lnTo>
                  <a:lnTo>
                    <a:pt x="6915" y="192"/>
                  </a:lnTo>
                  <a:lnTo>
                    <a:pt x="6893" y="248"/>
                  </a:lnTo>
                  <a:lnTo>
                    <a:pt x="6825" y="360"/>
                  </a:lnTo>
                  <a:lnTo>
                    <a:pt x="6769" y="461"/>
                  </a:lnTo>
                  <a:lnTo>
                    <a:pt x="6702" y="573"/>
                  </a:lnTo>
                  <a:lnTo>
                    <a:pt x="6556" y="787"/>
                  </a:lnTo>
                  <a:lnTo>
                    <a:pt x="6410" y="989"/>
                  </a:lnTo>
                  <a:lnTo>
                    <a:pt x="6253" y="1179"/>
                  </a:lnTo>
                  <a:lnTo>
                    <a:pt x="6084" y="1359"/>
                  </a:lnTo>
                  <a:lnTo>
                    <a:pt x="5916" y="1539"/>
                  </a:lnTo>
                  <a:lnTo>
                    <a:pt x="5736" y="1707"/>
                  </a:lnTo>
                  <a:lnTo>
                    <a:pt x="5546" y="1864"/>
                  </a:lnTo>
                  <a:lnTo>
                    <a:pt x="5355" y="2010"/>
                  </a:lnTo>
                  <a:lnTo>
                    <a:pt x="5153" y="2156"/>
                  </a:lnTo>
                  <a:lnTo>
                    <a:pt x="4951" y="2291"/>
                  </a:lnTo>
                  <a:lnTo>
                    <a:pt x="4737" y="2425"/>
                  </a:lnTo>
                  <a:lnTo>
                    <a:pt x="4524" y="2549"/>
                  </a:lnTo>
                  <a:lnTo>
                    <a:pt x="4075" y="2785"/>
                  </a:lnTo>
                  <a:lnTo>
                    <a:pt x="3626" y="2998"/>
                  </a:lnTo>
                  <a:lnTo>
                    <a:pt x="3155" y="3189"/>
                  </a:lnTo>
                  <a:lnTo>
                    <a:pt x="2672" y="3380"/>
                  </a:lnTo>
                  <a:lnTo>
                    <a:pt x="2178" y="3548"/>
                  </a:lnTo>
                  <a:lnTo>
                    <a:pt x="1673" y="3716"/>
                  </a:lnTo>
                  <a:lnTo>
                    <a:pt x="1426" y="3795"/>
                  </a:lnTo>
                  <a:lnTo>
                    <a:pt x="1168" y="3885"/>
                  </a:lnTo>
                  <a:lnTo>
                    <a:pt x="910" y="3963"/>
                  </a:lnTo>
                  <a:lnTo>
                    <a:pt x="652" y="4053"/>
                  </a:lnTo>
                  <a:lnTo>
                    <a:pt x="393" y="4132"/>
                  </a:lnTo>
                  <a:lnTo>
                    <a:pt x="135" y="4233"/>
                  </a:lnTo>
                  <a:lnTo>
                    <a:pt x="124" y="4233"/>
                  </a:lnTo>
                  <a:lnTo>
                    <a:pt x="79" y="4255"/>
                  </a:lnTo>
                  <a:lnTo>
                    <a:pt x="45" y="4289"/>
                  </a:lnTo>
                  <a:lnTo>
                    <a:pt x="23" y="4334"/>
                  </a:lnTo>
                  <a:lnTo>
                    <a:pt x="0" y="4390"/>
                  </a:lnTo>
                  <a:lnTo>
                    <a:pt x="0" y="4424"/>
                  </a:lnTo>
                  <a:lnTo>
                    <a:pt x="0" y="4457"/>
                  </a:lnTo>
                  <a:lnTo>
                    <a:pt x="23" y="4502"/>
                  </a:lnTo>
                  <a:lnTo>
                    <a:pt x="34" y="4536"/>
                  </a:lnTo>
                  <a:lnTo>
                    <a:pt x="68" y="4558"/>
                  </a:lnTo>
                  <a:lnTo>
                    <a:pt x="90" y="4581"/>
                  </a:lnTo>
                  <a:lnTo>
                    <a:pt x="124" y="4603"/>
                  </a:lnTo>
                  <a:lnTo>
                    <a:pt x="169" y="4614"/>
                  </a:lnTo>
                  <a:lnTo>
                    <a:pt x="449" y="4648"/>
                  </a:lnTo>
                  <a:lnTo>
                    <a:pt x="730" y="4670"/>
                  </a:lnTo>
                  <a:lnTo>
                    <a:pt x="1011" y="4682"/>
                  </a:lnTo>
                  <a:lnTo>
                    <a:pt x="1303" y="4693"/>
                  </a:lnTo>
                  <a:lnTo>
                    <a:pt x="1583" y="4682"/>
                  </a:lnTo>
                  <a:lnTo>
                    <a:pt x="1864" y="4659"/>
                  </a:lnTo>
                  <a:lnTo>
                    <a:pt x="2010" y="4648"/>
                  </a:lnTo>
                  <a:lnTo>
                    <a:pt x="2144" y="4626"/>
                  </a:lnTo>
                  <a:lnTo>
                    <a:pt x="2436" y="4592"/>
                  </a:lnTo>
                  <a:lnTo>
                    <a:pt x="2717" y="4547"/>
                  </a:lnTo>
                  <a:lnTo>
                    <a:pt x="2998" y="4480"/>
                  </a:lnTo>
                  <a:lnTo>
                    <a:pt x="3278" y="4412"/>
                  </a:lnTo>
                  <a:lnTo>
                    <a:pt x="3548" y="4334"/>
                  </a:lnTo>
                  <a:lnTo>
                    <a:pt x="3828" y="4244"/>
                  </a:lnTo>
                  <a:lnTo>
                    <a:pt x="4098" y="4132"/>
                  </a:lnTo>
                  <a:lnTo>
                    <a:pt x="4367" y="4019"/>
                  </a:lnTo>
                  <a:lnTo>
                    <a:pt x="4636" y="3896"/>
                  </a:lnTo>
                  <a:lnTo>
                    <a:pt x="4895" y="3750"/>
                  </a:lnTo>
                  <a:lnTo>
                    <a:pt x="5153" y="3604"/>
                  </a:lnTo>
                  <a:lnTo>
                    <a:pt x="5400" y="3436"/>
                  </a:lnTo>
                  <a:lnTo>
                    <a:pt x="5635" y="3256"/>
                  </a:lnTo>
                  <a:lnTo>
                    <a:pt x="5871" y="3065"/>
                  </a:lnTo>
                  <a:lnTo>
                    <a:pt x="6096" y="2863"/>
                  </a:lnTo>
                  <a:lnTo>
                    <a:pt x="6298" y="2639"/>
                  </a:lnTo>
                  <a:lnTo>
                    <a:pt x="6500" y="2414"/>
                  </a:lnTo>
                  <a:lnTo>
                    <a:pt x="6679" y="2167"/>
                  </a:lnTo>
                  <a:lnTo>
                    <a:pt x="6837" y="1909"/>
                  </a:lnTo>
                  <a:lnTo>
                    <a:pt x="6982" y="1651"/>
                  </a:lnTo>
                  <a:lnTo>
                    <a:pt x="7106" y="1370"/>
                  </a:lnTo>
                  <a:lnTo>
                    <a:pt x="7207" y="1090"/>
                  </a:lnTo>
                  <a:lnTo>
                    <a:pt x="7241" y="944"/>
                  </a:lnTo>
                  <a:lnTo>
                    <a:pt x="7274" y="787"/>
                  </a:lnTo>
                  <a:lnTo>
                    <a:pt x="7297" y="641"/>
                  </a:lnTo>
                  <a:lnTo>
                    <a:pt x="7319" y="495"/>
                  </a:lnTo>
                  <a:lnTo>
                    <a:pt x="7330" y="338"/>
                  </a:lnTo>
                  <a:lnTo>
                    <a:pt x="7330" y="259"/>
                  </a:lnTo>
                  <a:lnTo>
                    <a:pt x="7319" y="180"/>
                  </a:lnTo>
                  <a:lnTo>
                    <a:pt x="7319" y="136"/>
                  </a:lnTo>
                  <a:lnTo>
                    <a:pt x="7297" y="91"/>
                  </a:lnTo>
                  <a:lnTo>
                    <a:pt x="7274" y="57"/>
                  </a:lnTo>
                  <a:lnTo>
                    <a:pt x="7241" y="35"/>
                  </a:lnTo>
                  <a:lnTo>
                    <a:pt x="7207" y="12"/>
                  </a:lnTo>
                  <a:lnTo>
                    <a:pt x="7173" y="1"/>
                  </a:lnTo>
                  <a:close/>
                </a:path>
              </a:pathLst>
            </a:custGeom>
            <a:solidFill>
              <a:srgbClr val="955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1891775" y="2225475"/>
              <a:ext cx="183275" cy="117325"/>
            </a:xfrm>
            <a:custGeom>
              <a:avLst/>
              <a:gdLst/>
              <a:ahLst/>
              <a:cxnLst/>
              <a:rect l="l" t="t" r="r" b="b"/>
              <a:pathLst>
                <a:path w="7331" h="4693" extrusionOk="0">
                  <a:moveTo>
                    <a:pt x="157" y="1"/>
                  </a:moveTo>
                  <a:lnTo>
                    <a:pt x="124" y="12"/>
                  </a:lnTo>
                  <a:lnTo>
                    <a:pt x="90" y="23"/>
                  </a:lnTo>
                  <a:lnTo>
                    <a:pt x="56" y="46"/>
                  </a:lnTo>
                  <a:lnTo>
                    <a:pt x="34" y="79"/>
                  </a:lnTo>
                  <a:lnTo>
                    <a:pt x="23" y="102"/>
                  </a:lnTo>
                  <a:lnTo>
                    <a:pt x="11" y="147"/>
                  </a:lnTo>
                  <a:lnTo>
                    <a:pt x="0" y="180"/>
                  </a:lnTo>
                  <a:lnTo>
                    <a:pt x="0" y="259"/>
                  </a:lnTo>
                  <a:lnTo>
                    <a:pt x="0" y="338"/>
                  </a:lnTo>
                  <a:lnTo>
                    <a:pt x="11" y="495"/>
                  </a:lnTo>
                  <a:lnTo>
                    <a:pt x="23" y="641"/>
                  </a:lnTo>
                  <a:lnTo>
                    <a:pt x="45" y="787"/>
                  </a:lnTo>
                  <a:lnTo>
                    <a:pt x="79" y="944"/>
                  </a:lnTo>
                  <a:lnTo>
                    <a:pt x="124" y="1090"/>
                  </a:lnTo>
                  <a:lnTo>
                    <a:pt x="225" y="1370"/>
                  </a:lnTo>
                  <a:lnTo>
                    <a:pt x="348" y="1651"/>
                  </a:lnTo>
                  <a:lnTo>
                    <a:pt x="494" y="1909"/>
                  </a:lnTo>
                  <a:lnTo>
                    <a:pt x="651" y="2167"/>
                  </a:lnTo>
                  <a:lnTo>
                    <a:pt x="831" y="2414"/>
                  </a:lnTo>
                  <a:lnTo>
                    <a:pt x="1022" y="2639"/>
                  </a:lnTo>
                  <a:lnTo>
                    <a:pt x="1235" y="2863"/>
                  </a:lnTo>
                  <a:lnTo>
                    <a:pt x="1460" y="3065"/>
                  </a:lnTo>
                  <a:lnTo>
                    <a:pt x="1684" y="3256"/>
                  </a:lnTo>
                  <a:lnTo>
                    <a:pt x="1931" y="3436"/>
                  </a:lnTo>
                  <a:lnTo>
                    <a:pt x="2178" y="3604"/>
                  </a:lnTo>
                  <a:lnTo>
                    <a:pt x="2425" y="3750"/>
                  </a:lnTo>
                  <a:lnTo>
                    <a:pt x="2694" y="3896"/>
                  </a:lnTo>
                  <a:lnTo>
                    <a:pt x="2952" y="4019"/>
                  </a:lnTo>
                  <a:lnTo>
                    <a:pt x="3222" y="4132"/>
                  </a:lnTo>
                  <a:lnTo>
                    <a:pt x="3491" y="4244"/>
                  </a:lnTo>
                  <a:lnTo>
                    <a:pt x="3772" y="4334"/>
                  </a:lnTo>
                  <a:lnTo>
                    <a:pt x="4053" y="4412"/>
                  </a:lnTo>
                  <a:lnTo>
                    <a:pt x="4333" y="4480"/>
                  </a:lnTo>
                  <a:lnTo>
                    <a:pt x="4614" y="4547"/>
                  </a:lnTo>
                  <a:lnTo>
                    <a:pt x="4894" y="4592"/>
                  </a:lnTo>
                  <a:lnTo>
                    <a:pt x="5175" y="4626"/>
                  </a:lnTo>
                  <a:lnTo>
                    <a:pt x="5321" y="4648"/>
                  </a:lnTo>
                  <a:lnTo>
                    <a:pt x="5456" y="4659"/>
                  </a:lnTo>
                  <a:lnTo>
                    <a:pt x="5748" y="4682"/>
                  </a:lnTo>
                  <a:lnTo>
                    <a:pt x="6028" y="4693"/>
                  </a:lnTo>
                  <a:lnTo>
                    <a:pt x="6309" y="4682"/>
                  </a:lnTo>
                  <a:lnTo>
                    <a:pt x="6589" y="4670"/>
                  </a:lnTo>
                  <a:lnTo>
                    <a:pt x="6881" y="4648"/>
                  </a:lnTo>
                  <a:lnTo>
                    <a:pt x="7162" y="4614"/>
                  </a:lnTo>
                  <a:lnTo>
                    <a:pt x="7207" y="4592"/>
                  </a:lnTo>
                  <a:lnTo>
                    <a:pt x="7252" y="4569"/>
                  </a:lnTo>
                  <a:lnTo>
                    <a:pt x="7285" y="4536"/>
                  </a:lnTo>
                  <a:lnTo>
                    <a:pt x="7308" y="4491"/>
                  </a:lnTo>
                  <a:lnTo>
                    <a:pt x="7319" y="4446"/>
                  </a:lnTo>
                  <a:lnTo>
                    <a:pt x="7330" y="4412"/>
                  </a:lnTo>
                  <a:lnTo>
                    <a:pt x="7319" y="4367"/>
                  </a:lnTo>
                  <a:lnTo>
                    <a:pt x="7308" y="4334"/>
                  </a:lnTo>
                  <a:lnTo>
                    <a:pt x="7285" y="4300"/>
                  </a:lnTo>
                  <a:lnTo>
                    <a:pt x="7263" y="4278"/>
                  </a:lnTo>
                  <a:lnTo>
                    <a:pt x="7240" y="4255"/>
                  </a:lnTo>
                  <a:lnTo>
                    <a:pt x="7196" y="4233"/>
                  </a:lnTo>
                  <a:lnTo>
                    <a:pt x="6926" y="4132"/>
                  </a:lnTo>
                  <a:lnTo>
                    <a:pt x="6668" y="4053"/>
                  </a:lnTo>
                  <a:lnTo>
                    <a:pt x="6410" y="3963"/>
                  </a:lnTo>
                  <a:lnTo>
                    <a:pt x="6152" y="3885"/>
                  </a:lnTo>
                  <a:lnTo>
                    <a:pt x="5905" y="3795"/>
                  </a:lnTo>
                  <a:lnTo>
                    <a:pt x="5646" y="3716"/>
                  </a:lnTo>
                  <a:lnTo>
                    <a:pt x="5141" y="3548"/>
                  </a:lnTo>
                  <a:lnTo>
                    <a:pt x="4659" y="3380"/>
                  </a:lnTo>
                  <a:lnTo>
                    <a:pt x="4176" y="3189"/>
                  </a:lnTo>
                  <a:lnTo>
                    <a:pt x="3705" y="2998"/>
                  </a:lnTo>
                  <a:lnTo>
                    <a:pt x="3244" y="2785"/>
                  </a:lnTo>
                  <a:lnTo>
                    <a:pt x="2807" y="2549"/>
                  </a:lnTo>
                  <a:lnTo>
                    <a:pt x="2593" y="2425"/>
                  </a:lnTo>
                  <a:lnTo>
                    <a:pt x="2380" y="2291"/>
                  </a:lnTo>
                  <a:lnTo>
                    <a:pt x="2178" y="2156"/>
                  </a:lnTo>
                  <a:lnTo>
                    <a:pt x="1976" y="2010"/>
                  </a:lnTo>
                  <a:lnTo>
                    <a:pt x="1785" y="1864"/>
                  </a:lnTo>
                  <a:lnTo>
                    <a:pt x="1594" y="1707"/>
                  </a:lnTo>
                  <a:lnTo>
                    <a:pt x="1415" y="1539"/>
                  </a:lnTo>
                  <a:lnTo>
                    <a:pt x="1235" y="1359"/>
                  </a:lnTo>
                  <a:lnTo>
                    <a:pt x="1067" y="1179"/>
                  </a:lnTo>
                  <a:lnTo>
                    <a:pt x="910" y="989"/>
                  </a:lnTo>
                  <a:lnTo>
                    <a:pt x="764" y="787"/>
                  </a:lnTo>
                  <a:lnTo>
                    <a:pt x="629" y="573"/>
                  </a:lnTo>
                  <a:lnTo>
                    <a:pt x="562" y="461"/>
                  </a:lnTo>
                  <a:lnTo>
                    <a:pt x="494" y="360"/>
                  </a:lnTo>
                  <a:lnTo>
                    <a:pt x="438" y="248"/>
                  </a:lnTo>
                  <a:lnTo>
                    <a:pt x="404" y="192"/>
                  </a:lnTo>
                  <a:lnTo>
                    <a:pt x="382" y="136"/>
                  </a:lnTo>
                  <a:lnTo>
                    <a:pt x="348" y="79"/>
                  </a:lnTo>
                  <a:lnTo>
                    <a:pt x="315" y="46"/>
                  </a:lnTo>
                  <a:lnTo>
                    <a:pt x="281" y="23"/>
                  </a:lnTo>
                  <a:lnTo>
                    <a:pt x="247" y="1"/>
                  </a:lnTo>
                  <a:close/>
                </a:path>
              </a:pathLst>
            </a:custGeom>
            <a:solidFill>
              <a:srgbClr val="955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1647900" y="2636600"/>
              <a:ext cx="177675" cy="50825"/>
            </a:xfrm>
            <a:custGeom>
              <a:avLst/>
              <a:gdLst/>
              <a:ahLst/>
              <a:cxnLst/>
              <a:rect l="l" t="t" r="r" b="b"/>
              <a:pathLst>
                <a:path w="7107" h="2033" extrusionOk="0">
                  <a:moveTo>
                    <a:pt x="3873" y="1"/>
                  </a:moveTo>
                  <a:lnTo>
                    <a:pt x="3638" y="23"/>
                  </a:lnTo>
                  <a:lnTo>
                    <a:pt x="3402" y="57"/>
                  </a:lnTo>
                  <a:lnTo>
                    <a:pt x="3166" y="90"/>
                  </a:lnTo>
                  <a:lnTo>
                    <a:pt x="2942" y="135"/>
                  </a:lnTo>
                  <a:lnTo>
                    <a:pt x="2706" y="191"/>
                  </a:lnTo>
                  <a:lnTo>
                    <a:pt x="2481" y="248"/>
                  </a:lnTo>
                  <a:lnTo>
                    <a:pt x="2257" y="326"/>
                  </a:lnTo>
                  <a:lnTo>
                    <a:pt x="2044" y="393"/>
                  </a:lnTo>
                  <a:lnTo>
                    <a:pt x="1830" y="483"/>
                  </a:lnTo>
                  <a:lnTo>
                    <a:pt x="1617" y="573"/>
                  </a:lnTo>
                  <a:lnTo>
                    <a:pt x="1404" y="674"/>
                  </a:lnTo>
                  <a:lnTo>
                    <a:pt x="1202" y="786"/>
                  </a:lnTo>
                  <a:lnTo>
                    <a:pt x="1000" y="899"/>
                  </a:lnTo>
                  <a:lnTo>
                    <a:pt x="798" y="1022"/>
                  </a:lnTo>
                  <a:lnTo>
                    <a:pt x="607" y="1157"/>
                  </a:lnTo>
                  <a:lnTo>
                    <a:pt x="427" y="1303"/>
                  </a:lnTo>
                  <a:lnTo>
                    <a:pt x="248" y="1449"/>
                  </a:lnTo>
                  <a:lnTo>
                    <a:pt x="68" y="1628"/>
                  </a:lnTo>
                  <a:lnTo>
                    <a:pt x="34" y="1662"/>
                  </a:lnTo>
                  <a:lnTo>
                    <a:pt x="23" y="1707"/>
                  </a:lnTo>
                  <a:lnTo>
                    <a:pt x="1" y="1752"/>
                  </a:lnTo>
                  <a:lnTo>
                    <a:pt x="1" y="1808"/>
                  </a:lnTo>
                  <a:lnTo>
                    <a:pt x="12" y="1853"/>
                  </a:lnTo>
                  <a:lnTo>
                    <a:pt x="34" y="1898"/>
                  </a:lnTo>
                  <a:lnTo>
                    <a:pt x="57" y="1943"/>
                  </a:lnTo>
                  <a:lnTo>
                    <a:pt x="91" y="1976"/>
                  </a:lnTo>
                  <a:lnTo>
                    <a:pt x="124" y="1999"/>
                  </a:lnTo>
                  <a:lnTo>
                    <a:pt x="169" y="2021"/>
                  </a:lnTo>
                  <a:lnTo>
                    <a:pt x="214" y="2032"/>
                  </a:lnTo>
                  <a:lnTo>
                    <a:pt x="293" y="2032"/>
                  </a:lnTo>
                  <a:lnTo>
                    <a:pt x="506" y="2010"/>
                  </a:lnTo>
                  <a:lnTo>
                    <a:pt x="719" y="1976"/>
                  </a:lnTo>
                  <a:lnTo>
                    <a:pt x="1157" y="1909"/>
                  </a:lnTo>
                  <a:lnTo>
                    <a:pt x="1988" y="1774"/>
                  </a:lnTo>
                  <a:lnTo>
                    <a:pt x="2807" y="1651"/>
                  </a:lnTo>
                  <a:lnTo>
                    <a:pt x="3604" y="1538"/>
                  </a:lnTo>
                  <a:lnTo>
                    <a:pt x="3997" y="1494"/>
                  </a:lnTo>
                  <a:lnTo>
                    <a:pt x="4390" y="1449"/>
                  </a:lnTo>
                  <a:lnTo>
                    <a:pt x="4783" y="1426"/>
                  </a:lnTo>
                  <a:lnTo>
                    <a:pt x="5187" y="1404"/>
                  </a:lnTo>
                  <a:lnTo>
                    <a:pt x="5580" y="1393"/>
                  </a:lnTo>
                  <a:lnTo>
                    <a:pt x="6399" y="1393"/>
                  </a:lnTo>
                  <a:lnTo>
                    <a:pt x="6612" y="1404"/>
                  </a:lnTo>
                  <a:lnTo>
                    <a:pt x="6904" y="1404"/>
                  </a:lnTo>
                  <a:lnTo>
                    <a:pt x="6949" y="1381"/>
                  </a:lnTo>
                  <a:lnTo>
                    <a:pt x="6994" y="1359"/>
                  </a:lnTo>
                  <a:lnTo>
                    <a:pt x="7028" y="1336"/>
                  </a:lnTo>
                  <a:lnTo>
                    <a:pt x="7061" y="1291"/>
                  </a:lnTo>
                  <a:lnTo>
                    <a:pt x="7084" y="1247"/>
                  </a:lnTo>
                  <a:lnTo>
                    <a:pt x="7095" y="1202"/>
                  </a:lnTo>
                  <a:lnTo>
                    <a:pt x="7106" y="1157"/>
                  </a:lnTo>
                  <a:lnTo>
                    <a:pt x="7095" y="1112"/>
                  </a:lnTo>
                  <a:lnTo>
                    <a:pt x="7084" y="1067"/>
                  </a:lnTo>
                  <a:lnTo>
                    <a:pt x="7061" y="1022"/>
                  </a:lnTo>
                  <a:lnTo>
                    <a:pt x="7028" y="988"/>
                  </a:lnTo>
                  <a:lnTo>
                    <a:pt x="6848" y="820"/>
                  </a:lnTo>
                  <a:lnTo>
                    <a:pt x="6747" y="741"/>
                  </a:lnTo>
                  <a:lnTo>
                    <a:pt x="6646" y="674"/>
                  </a:lnTo>
                  <a:lnTo>
                    <a:pt x="6545" y="607"/>
                  </a:lnTo>
                  <a:lnTo>
                    <a:pt x="6444" y="551"/>
                  </a:lnTo>
                  <a:lnTo>
                    <a:pt x="6231" y="427"/>
                  </a:lnTo>
                  <a:lnTo>
                    <a:pt x="6006" y="326"/>
                  </a:lnTo>
                  <a:lnTo>
                    <a:pt x="5782" y="248"/>
                  </a:lnTo>
                  <a:lnTo>
                    <a:pt x="5546" y="169"/>
                  </a:lnTo>
                  <a:lnTo>
                    <a:pt x="5310" y="113"/>
                  </a:lnTo>
                  <a:lnTo>
                    <a:pt x="5074" y="68"/>
                  </a:lnTo>
                  <a:lnTo>
                    <a:pt x="4839" y="34"/>
                  </a:lnTo>
                  <a:lnTo>
                    <a:pt x="4592" y="12"/>
                  </a:lnTo>
                  <a:lnTo>
                    <a:pt x="4356" y="1"/>
                  </a:lnTo>
                  <a:close/>
                </a:path>
              </a:pathLst>
            </a:custGeom>
            <a:solidFill>
              <a:srgbClr val="955E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a:off x="2464525" y="2636600"/>
              <a:ext cx="153250" cy="248675"/>
            </a:xfrm>
            <a:custGeom>
              <a:avLst/>
              <a:gdLst/>
              <a:ahLst/>
              <a:cxnLst/>
              <a:rect l="l" t="t" r="r" b="b"/>
              <a:pathLst>
                <a:path w="6130" h="9947" extrusionOk="0">
                  <a:moveTo>
                    <a:pt x="3043" y="1"/>
                  </a:moveTo>
                  <a:lnTo>
                    <a:pt x="2706" y="12"/>
                  </a:lnTo>
                  <a:lnTo>
                    <a:pt x="2392" y="57"/>
                  </a:lnTo>
                  <a:lnTo>
                    <a:pt x="2234" y="79"/>
                  </a:lnTo>
                  <a:lnTo>
                    <a:pt x="2077" y="113"/>
                  </a:lnTo>
                  <a:lnTo>
                    <a:pt x="1931" y="158"/>
                  </a:lnTo>
                  <a:lnTo>
                    <a:pt x="1797" y="203"/>
                  </a:lnTo>
                  <a:lnTo>
                    <a:pt x="1651" y="259"/>
                  </a:lnTo>
                  <a:lnTo>
                    <a:pt x="1527" y="315"/>
                  </a:lnTo>
                  <a:lnTo>
                    <a:pt x="1393" y="371"/>
                  </a:lnTo>
                  <a:lnTo>
                    <a:pt x="1269" y="438"/>
                  </a:lnTo>
                  <a:lnTo>
                    <a:pt x="1157" y="517"/>
                  </a:lnTo>
                  <a:lnTo>
                    <a:pt x="1045" y="596"/>
                  </a:lnTo>
                  <a:lnTo>
                    <a:pt x="932" y="685"/>
                  </a:lnTo>
                  <a:lnTo>
                    <a:pt x="831" y="775"/>
                  </a:lnTo>
                  <a:lnTo>
                    <a:pt x="730" y="865"/>
                  </a:lnTo>
                  <a:lnTo>
                    <a:pt x="640" y="966"/>
                  </a:lnTo>
                  <a:lnTo>
                    <a:pt x="551" y="1067"/>
                  </a:lnTo>
                  <a:lnTo>
                    <a:pt x="472" y="1179"/>
                  </a:lnTo>
                  <a:lnTo>
                    <a:pt x="393" y="1291"/>
                  </a:lnTo>
                  <a:lnTo>
                    <a:pt x="326" y="1404"/>
                  </a:lnTo>
                  <a:lnTo>
                    <a:pt x="270" y="1527"/>
                  </a:lnTo>
                  <a:lnTo>
                    <a:pt x="214" y="1651"/>
                  </a:lnTo>
                  <a:lnTo>
                    <a:pt x="158" y="1785"/>
                  </a:lnTo>
                  <a:lnTo>
                    <a:pt x="113" y="1920"/>
                  </a:lnTo>
                  <a:lnTo>
                    <a:pt x="79" y="2055"/>
                  </a:lnTo>
                  <a:lnTo>
                    <a:pt x="46" y="2201"/>
                  </a:lnTo>
                  <a:lnTo>
                    <a:pt x="23" y="2347"/>
                  </a:lnTo>
                  <a:lnTo>
                    <a:pt x="12" y="2493"/>
                  </a:lnTo>
                  <a:lnTo>
                    <a:pt x="1" y="2650"/>
                  </a:lnTo>
                  <a:lnTo>
                    <a:pt x="1" y="2807"/>
                  </a:lnTo>
                  <a:lnTo>
                    <a:pt x="1202" y="2807"/>
                  </a:lnTo>
                  <a:lnTo>
                    <a:pt x="1213" y="2605"/>
                  </a:lnTo>
                  <a:lnTo>
                    <a:pt x="1235" y="2425"/>
                  </a:lnTo>
                  <a:lnTo>
                    <a:pt x="1269" y="2246"/>
                  </a:lnTo>
                  <a:lnTo>
                    <a:pt x="1325" y="2077"/>
                  </a:lnTo>
                  <a:lnTo>
                    <a:pt x="1404" y="1920"/>
                  </a:lnTo>
                  <a:lnTo>
                    <a:pt x="1482" y="1774"/>
                  </a:lnTo>
                  <a:lnTo>
                    <a:pt x="1583" y="1651"/>
                  </a:lnTo>
                  <a:lnTo>
                    <a:pt x="1696" y="1527"/>
                  </a:lnTo>
                  <a:lnTo>
                    <a:pt x="1830" y="1426"/>
                  </a:lnTo>
                  <a:lnTo>
                    <a:pt x="1965" y="1325"/>
                  </a:lnTo>
                  <a:lnTo>
                    <a:pt x="2122" y="1247"/>
                  </a:lnTo>
                  <a:lnTo>
                    <a:pt x="2279" y="1179"/>
                  </a:lnTo>
                  <a:lnTo>
                    <a:pt x="2459" y="1134"/>
                  </a:lnTo>
                  <a:lnTo>
                    <a:pt x="2650" y="1089"/>
                  </a:lnTo>
                  <a:lnTo>
                    <a:pt x="2852" y="1067"/>
                  </a:lnTo>
                  <a:lnTo>
                    <a:pt x="3267" y="1067"/>
                  </a:lnTo>
                  <a:lnTo>
                    <a:pt x="3458" y="1089"/>
                  </a:lnTo>
                  <a:lnTo>
                    <a:pt x="3649" y="1134"/>
                  </a:lnTo>
                  <a:lnTo>
                    <a:pt x="3828" y="1190"/>
                  </a:lnTo>
                  <a:lnTo>
                    <a:pt x="3985" y="1258"/>
                  </a:lnTo>
                  <a:lnTo>
                    <a:pt x="4143" y="1348"/>
                  </a:lnTo>
                  <a:lnTo>
                    <a:pt x="4277" y="1437"/>
                  </a:lnTo>
                  <a:lnTo>
                    <a:pt x="4412" y="1550"/>
                  </a:lnTo>
                  <a:lnTo>
                    <a:pt x="4524" y="1673"/>
                  </a:lnTo>
                  <a:lnTo>
                    <a:pt x="4625" y="1808"/>
                  </a:lnTo>
                  <a:lnTo>
                    <a:pt x="4715" y="1965"/>
                  </a:lnTo>
                  <a:lnTo>
                    <a:pt x="4782" y="2122"/>
                  </a:lnTo>
                  <a:lnTo>
                    <a:pt x="4839" y="2291"/>
                  </a:lnTo>
                  <a:lnTo>
                    <a:pt x="4884" y="2481"/>
                  </a:lnTo>
                  <a:lnTo>
                    <a:pt x="4906" y="2672"/>
                  </a:lnTo>
                  <a:lnTo>
                    <a:pt x="4917" y="2874"/>
                  </a:lnTo>
                  <a:lnTo>
                    <a:pt x="4906" y="3031"/>
                  </a:lnTo>
                  <a:lnTo>
                    <a:pt x="4895" y="3177"/>
                  </a:lnTo>
                  <a:lnTo>
                    <a:pt x="4884" y="3323"/>
                  </a:lnTo>
                  <a:lnTo>
                    <a:pt x="4850" y="3447"/>
                  </a:lnTo>
                  <a:lnTo>
                    <a:pt x="4816" y="3570"/>
                  </a:lnTo>
                  <a:lnTo>
                    <a:pt x="4782" y="3694"/>
                  </a:lnTo>
                  <a:lnTo>
                    <a:pt x="4738" y="3795"/>
                  </a:lnTo>
                  <a:lnTo>
                    <a:pt x="4681" y="3907"/>
                  </a:lnTo>
                  <a:lnTo>
                    <a:pt x="4614" y="3997"/>
                  </a:lnTo>
                  <a:lnTo>
                    <a:pt x="4547" y="4087"/>
                  </a:lnTo>
                  <a:lnTo>
                    <a:pt x="4479" y="4176"/>
                  </a:lnTo>
                  <a:lnTo>
                    <a:pt x="4401" y="4255"/>
                  </a:lnTo>
                  <a:lnTo>
                    <a:pt x="4322" y="4322"/>
                  </a:lnTo>
                  <a:lnTo>
                    <a:pt x="4232" y="4390"/>
                  </a:lnTo>
                  <a:lnTo>
                    <a:pt x="4143" y="4457"/>
                  </a:lnTo>
                  <a:lnTo>
                    <a:pt x="4042" y="4513"/>
                  </a:lnTo>
                  <a:lnTo>
                    <a:pt x="3828" y="4614"/>
                  </a:lnTo>
                  <a:lnTo>
                    <a:pt x="3604" y="4693"/>
                  </a:lnTo>
                  <a:lnTo>
                    <a:pt x="3357" y="4749"/>
                  </a:lnTo>
                  <a:lnTo>
                    <a:pt x="3099" y="4805"/>
                  </a:lnTo>
                  <a:lnTo>
                    <a:pt x="2829" y="4839"/>
                  </a:lnTo>
                  <a:lnTo>
                    <a:pt x="2549" y="4861"/>
                  </a:lnTo>
                  <a:lnTo>
                    <a:pt x="2268" y="4872"/>
                  </a:lnTo>
                  <a:lnTo>
                    <a:pt x="1561" y="4872"/>
                  </a:lnTo>
                  <a:lnTo>
                    <a:pt x="1617" y="7084"/>
                  </a:lnTo>
                  <a:lnTo>
                    <a:pt x="2717" y="7084"/>
                  </a:lnTo>
                  <a:lnTo>
                    <a:pt x="2762" y="5759"/>
                  </a:lnTo>
                  <a:lnTo>
                    <a:pt x="3121" y="5748"/>
                  </a:lnTo>
                  <a:lnTo>
                    <a:pt x="3469" y="5714"/>
                  </a:lnTo>
                  <a:lnTo>
                    <a:pt x="3795" y="5669"/>
                  </a:lnTo>
                  <a:lnTo>
                    <a:pt x="4109" y="5591"/>
                  </a:lnTo>
                  <a:lnTo>
                    <a:pt x="4412" y="5501"/>
                  </a:lnTo>
                  <a:lnTo>
                    <a:pt x="4547" y="5445"/>
                  </a:lnTo>
                  <a:lnTo>
                    <a:pt x="4693" y="5377"/>
                  </a:lnTo>
                  <a:lnTo>
                    <a:pt x="4816" y="5310"/>
                  </a:lnTo>
                  <a:lnTo>
                    <a:pt x="4940" y="5243"/>
                  </a:lnTo>
                  <a:lnTo>
                    <a:pt x="5063" y="5164"/>
                  </a:lnTo>
                  <a:lnTo>
                    <a:pt x="5175" y="5086"/>
                  </a:lnTo>
                  <a:lnTo>
                    <a:pt x="5288" y="4996"/>
                  </a:lnTo>
                  <a:lnTo>
                    <a:pt x="5389" y="4895"/>
                  </a:lnTo>
                  <a:lnTo>
                    <a:pt x="5490" y="4794"/>
                  </a:lnTo>
                  <a:lnTo>
                    <a:pt x="5579" y="4681"/>
                  </a:lnTo>
                  <a:lnTo>
                    <a:pt x="5669" y="4569"/>
                  </a:lnTo>
                  <a:lnTo>
                    <a:pt x="5748" y="4446"/>
                  </a:lnTo>
                  <a:lnTo>
                    <a:pt x="5815" y="4322"/>
                  </a:lnTo>
                  <a:lnTo>
                    <a:pt x="5883" y="4188"/>
                  </a:lnTo>
                  <a:lnTo>
                    <a:pt x="5939" y="4053"/>
                  </a:lnTo>
                  <a:lnTo>
                    <a:pt x="5984" y="3896"/>
                  </a:lnTo>
                  <a:lnTo>
                    <a:pt x="6028" y="3750"/>
                  </a:lnTo>
                  <a:lnTo>
                    <a:pt x="6062" y="3581"/>
                  </a:lnTo>
                  <a:lnTo>
                    <a:pt x="6096" y="3424"/>
                  </a:lnTo>
                  <a:lnTo>
                    <a:pt x="6118" y="3245"/>
                  </a:lnTo>
                  <a:lnTo>
                    <a:pt x="6129" y="3065"/>
                  </a:lnTo>
                  <a:lnTo>
                    <a:pt x="6129" y="2874"/>
                  </a:lnTo>
                  <a:lnTo>
                    <a:pt x="6129" y="2717"/>
                  </a:lnTo>
                  <a:lnTo>
                    <a:pt x="6118" y="2549"/>
                  </a:lnTo>
                  <a:lnTo>
                    <a:pt x="6096" y="2392"/>
                  </a:lnTo>
                  <a:lnTo>
                    <a:pt x="6073" y="2246"/>
                  </a:lnTo>
                  <a:lnTo>
                    <a:pt x="6040" y="2100"/>
                  </a:lnTo>
                  <a:lnTo>
                    <a:pt x="6006" y="1954"/>
                  </a:lnTo>
                  <a:lnTo>
                    <a:pt x="5961" y="1819"/>
                  </a:lnTo>
                  <a:lnTo>
                    <a:pt x="5905" y="1684"/>
                  </a:lnTo>
                  <a:lnTo>
                    <a:pt x="5849" y="1550"/>
                  </a:lnTo>
                  <a:lnTo>
                    <a:pt x="5782" y="1426"/>
                  </a:lnTo>
                  <a:lnTo>
                    <a:pt x="5714" y="1303"/>
                  </a:lnTo>
                  <a:lnTo>
                    <a:pt x="5636" y="1190"/>
                  </a:lnTo>
                  <a:lnTo>
                    <a:pt x="5557" y="1078"/>
                  </a:lnTo>
                  <a:lnTo>
                    <a:pt x="5467" y="966"/>
                  </a:lnTo>
                  <a:lnTo>
                    <a:pt x="5377" y="865"/>
                  </a:lnTo>
                  <a:lnTo>
                    <a:pt x="5276" y="775"/>
                  </a:lnTo>
                  <a:lnTo>
                    <a:pt x="5164" y="685"/>
                  </a:lnTo>
                  <a:lnTo>
                    <a:pt x="5063" y="596"/>
                  </a:lnTo>
                  <a:lnTo>
                    <a:pt x="4940" y="517"/>
                  </a:lnTo>
                  <a:lnTo>
                    <a:pt x="4827" y="438"/>
                  </a:lnTo>
                  <a:lnTo>
                    <a:pt x="4704" y="371"/>
                  </a:lnTo>
                  <a:lnTo>
                    <a:pt x="4569" y="315"/>
                  </a:lnTo>
                  <a:lnTo>
                    <a:pt x="4435" y="259"/>
                  </a:lnTo>
                  <a:lnTo>
                    <a:pt x="4300" y="203"/>
                  </a:lnTo>
                  <a:lnTo>
                    <a:pt x="4154" y="158"/>
                  </a:lnTo>
                  <a:lnTo>
                    <a:pt x="4008" y="113"/>
                  </a:lnTo>
                  <a:lnTo>
                    <a:pt x="3862" y="79"/>
                  </a:lnTo>
                  <a:lnTo>
                    <a:pt x="3705" y="57"/>
                  </a:lnTo>
                  <a:lnTo>
                    <a:pt x="3379" y="12"/>
                  </a:lnTo>
                  <a:lnTo>
                    <a:pt x="3043" y="1"/>
                  </a:lnTo>
                  <a:close/>
                  <a:moveTo>
                    <a:pt x="2077" y="8217"/>
                  </a:moveTo>
                  <a:lnTo>
                    <a:pt x="1987" y="8229"/>
                  </a:lnTo>
                  <a:lnTo>
                    <a:pt x="1898" y="8251"/>
                  </a:lnTo>
                  <a:lnTo>
                    <a:pt x="1819" y="8285"/>
                  </a:lnTo>
                  <a:lnTo>
                    <a:pt x="1740" y="8318"/>
                  </a:lnTo>
                  <a:lnTo>
                    <a:pt x="1673" y="8363"/>
                  </a:lnTo>
                  <a:lnTo>
                    <a:pt x="1606" y="8408"/>
                  </a:lnTo>
                  <a:lnTo>
                    <a:pt x="1550" y="8464"/>
                  </a:lnTo>
                  <a:lnTo>
                    <a:pt x="1494" y="8520"/>
                  </a:lnTo>
                  <a:lnTo>
                    <a:pt x="1437" y="8588"/>
                  </a:lnTo>
                  <a:lnTo>
                    <a:pt x="1404" y="8666"/>
                  </a:lnTo>
                  <a:lnTo>
                    <a:pt x="1359" y="8734"/>
                  </a:lnTo>
                  <a:lnTo>
                    <a:pt x="1336" y="8812"/>
                  </a:lnTo>
                  <a:lnTo>
                    <a:pt x="1314" y="8902"/>
                  </a:lnTo>
                  <a:lnTo>
                    <a:pt x="1303" y="8992"/>
                  </a:lnTo>
                  <a:lnTo>
                    <a:pt x="1291" y="9082"/>
                  </a:lnTo>
                  <a:lnTo>
                    <a:pt x="1303" y="9171"/>
                  </a:lnTo>
                  <a:lnTo>
                    <a:pt x="1314" y="9261"/>
                  </a:lnTo>
                  <a:lnTo>
                    <a:pt x="1336" y="9340"/>
                  </a:lnTo>
                  <a:lnTo>
                    <a:pt x="1359" y="9418"/>
                  </a:lnTo>
                  <a:lnTo>
                    <a:pt x="1404" y="9497"/>
                  </a:lnTo>
                  <a:lnTo>
                    <a:pt x="1437" y="9564"/>
                  </a:lnTo>
                  <a:lnTo>
                    <a:pt x="1494" y="9632"/>
                  </a:lnTo>
                  <a:lnTo>
                    <a:pt x="1550" y="9699"/>
                  </a:lnTo>
                  <a:lnTo>
                    <a:pt x="1606" y="9755"/>
                  </a:lnTo>
                  <a:lnTo>
                    <a:pt x="1673" y="9800"/>
                  </a:lnTo>
                  <a:lnTo>
                    <a:pt x="1740" y="9845"/>
                  </a:lnTo>
                  <a:lnTo>
                    <a:pt x="1819" y="9879"/>
                  </a:lnTo>
                  <a:lnTo>
                    <a:pt x="1898" y="9912"/>
                  </a:lnTo>
                  <a:lnTo>
                    <a:pt x="1987" y="9924"/>
                  </a:lnTo>
                  <a:lnTo>
                    <a:pt x="2077" y="9946"/>
                  </a:lnTo>
                  <a:lnTo>
                    <a:pt x="2246" y="9946"/>
                  </a:lnTo>
                  <a:lnTo>
                    <a:pt x="2335" y="9924"/>
                  </a:lnTo>
                  <a:lnTo>
                    <a:pt x="2414" y="9912"/>
                  </a:lnTo>
                  <a:lnTo>
                    <a:pt x="2493" y="9879"/>
                  </a:lnTo>
                  <a:lnTo>
                    <a:pt x="2560" y="9845"/>
                  </a:lnTo>
                  <a:lnTo>
                    <a:pt x="2627" y="9800"/>
                  </a:lnTo>
                  <a:lnTo>
                    <a:pt x="2695" y="9755"/>
                  </a:lnTo>
                  <a:lnTo>
                    <a:pt x="2751" y="9699"/>
                  </a:lnTo>
                  <a:lnTo>
                    <a:pt x="2807" y="9632"/>
                  </a:lnTo>
                  <a:lnTo>
                    <a:pt x="2863" y="9564"/>
                  </a:lnTo>
                  <a:lnTo>
                    <a:pt x="2897" y="9497"/>
                  </a:lnTo>
                  <a:lnTo>
                    <a:pt x="2930" y="9418"/>
                  </a:lnTo>
                  <a:lnTo>
                    <a:pt x="2964" y="9340"/>
                  </a:lnTo>
                  <a:lnTo>
                    <a:pt x="2986" y="9261"/>
                  </a:lnTo>
                  <a:lnTo>
                    <a:pt x="2998" y="9171"/>
                  </a:lnTo>
                  <a:lnTo>
                    <a:pt x="2998" y="9082"/>
                  </a:lnTo>
                  <a:lnTo>
                    <a:pt x="2998" y="8992"/>
                  </a:lnTo>
                  <a:lnTo>
                    <a:pt x="2986" y="8902"/>
                  </a:lnTo>
                  <a:lnTo>
                    <a:pt x="2964" y="8812"/>
                  </a:lnTo>
                  <a:lnTo>
                    <a:pt x="2930" y="8734"/>
                  </a:lnTo>
                  <a:lnTo>
                    <a:pt x="2897" y="8666"/>
                  </a:lnTo>
                  <a:lnTo>
                    <a:pt x="2863" y="8588"/>
                  </a:lnTo>
                  <a:lnTo>
                    <a:pt x="2807" y="8520"/>
                  </a:lnTo>
                  <a:lnTo>
                    <a:pt x="2751" y="8464"/>
                  </a:lnTo>
                  <a:lnTo>
                    <a:pt x="2695" y="8408"/>
                  </a:lnTo>
                  <a:lnTo>
                    <a:pt x="2627" y="8363"/>
                  </a:lnTo>
                  <a:lnTo>
                    <a:pt x="2560" y="8318"/>
                  </a:lnTo>
                  <a:lnTo>
                    <a:pt x="2493" y="8285"/>
                  </a:lnTo>
                  <a:lnTo>
                    <a:pt x="2414" y="8251"/>
                  </a:lnTo>
                  <a:lnTo>
                    <a:pt x="2335" y="8229"/>
                  </a:lnTo>
                  <a:lnTo>
                    <a:pt x="2246" y="82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a:off x="2609600" y="2990200"/>
              <a:ext cx="157750" cy="255950"/>
            </a:xfrm>
            <a:custGeom>
              <a:avLst/>
              <a:gdLst/>
              <a:ahLst/>
              <a:cxnLst/>
              <a:rect l="l" t="t" r="r" b="b"/>
              <a:pathLst>
                <a:path w="6310" h="10238" extrusionOk="0">
                  <a:moveTo>
                    <a:pt x="3997" y="0"/>
                  </a:moveTo>
                  <a:lnTo>
                    <a:pt x="3907" y="11"/>
                  </a:lnTo>
                  <a:lnTo>
                    <a:pt x="3829" y="34"/>
                  </a:lnTo>
                  <a:lnTo>
                    <a:pt x="3750" y="68"/>
                  </a:lnTo>
                  <a:lnTo>
                    <a:pt x="3672" y="101"/>
                  </a:lnTo>
                  <a:lnTo>
                    <a:pt x="3604" y="146"/>
                  </a:lnTo>
                  <a:lnTo>
                    <a:pt x="3537" y="202"/>
                  </a:lnTo>
                  <a:lnTo>
                    <a:pt x="3481" y="258"/>
                  </a:lnTo>
                  <a:lnTo>
                    <a:pt x="3425" y="315"/>
                  </a:lnTo>
                  <a:lnTo>
                    <a:pt x="3368" y="382"/>
                  </a:lnTo>
                  <a:lnTo>
                    <a:pt x="3324" y="460"/>
                  </a:lnTo>
                  <a:lnTo>
                    <a:pt x="3290" y="539"/>
                  </a:lnTo>
                  <a:lnTo>
                    <a:pt x="3267" y="618"/>
                  </a:lnTo>
                  <a:lnTo>
                    <a:pt x="3245" y="707"/>
                  </a:lnTo>
                  <a:lnTo>
                    <a:pt x="3223" y="797"/>
                  </a:lnTo>
                  <a:lnTo>
                    <a:pt x="3223" y="887"/>
                  </a:lnTo>
                  <a:lnTo>
                    <a:pt x="3223" y="988"/>
                  </a:lnTo>
                  <a:lnTo>
                    <a:pt x="3245" y="1078"/>
                  </a:lnTo>
                  <a:lnTo>
                    <a:pt x="3267" y="1156"/>
                  </a:lnTo>
                  <a:lnTo>
                    <a:pt x="3290" y="1246"/>
                  </a:lnTo>
                  <a:lnTo>
                    <a:pt x="3324" y="1325"/>
                  </a:lnTo>
                  <a:lnTo>
                    <a:pt x="3368" y="1392"/>
                  </a:lnTo>
                  <a:lnTo>
                    <a:pt x="3425" y="1459"/>
                  </a:lnTo>
                  <a:lnTo>
                    <a:pt x="3481" y="1527"/>
                  </a:lnTo>
                  <a:lnTo>
                    <a:pt x="3537" y="1583"/>
                  </a:lnTo>
                  <a:lnTo>
                    <a:pt x="3604" y="1628"/>
                  </a:lnTo>
                  <a:lnTo>
                    <a:pt x="3672" y="1673"/>
                  </a:lnTo>
                  <a:lnTo>
                    <a:pt x="3750" y="1706"/>
                  </a:lnTo>
                  <a:lnTo>
                    <a:pt x="3829" y="1740"/>
                  </a:lnTo>
                  <a:lnTo>
                    <a:pt x="3907" y="1763"/>
                  </a:lnTo>
                  <a:lnTo>
                    <a:pt x="3997" y="1774"/>
                  </a:lnTo>
                  <a:lnTo>
                    <a:pt x="4087" y="1785"/>
                  </a:lnTo>
                  <a:lnTo>
                    <a:pt x="4177" y="1774"/>
                  </a:lnTo>
                  <a:lnTo>
                    <a:pt x="4266" y="1763"/>
                  </a:lnTo>
                  <a:lnTo>
                    <a:pt x="4356" y="1740"/>
                  </a:lnTo>
                  <a:lnTo>
                    <a:pt x="4435" y="1706"/>
                  </a:lnTo>
                  <a:lnTo>
                    <a:pt x="4513" y="1673"/>
                  </a:lnTo>
                  <a:lnTo>
                    <a:pt x="4592" y="1628"/>
                  </a:lnTo>
                  <a:lnTo>
                    <a:pt x="4659" y="1583"/>
                  </a:lnTo>
                  <a:lnTo>
                    <a:pt x="4715" y="1527"/>
                  </a:lnTo>
                  <a:lnTo>
                    <a:pt x="4772" y="1459"/>
                  </a:lnTo>
                  <a:lnTo>
                    <a:pt x="4828" y="1392"/>
                  </a:lnTo>
                  <a:lnTo>
                    <a:pt x="4873" y="1325"/>
                  </a:lnTo>
                  <a:lnTo>
                    <a:pt x="4906" y="1246"/>
                  </a:lnTo>
                  <a:lnTo>
                    <a:pt x="4940" y="1156"/>
                  </a:lnTo>
                  <a:lnTo>
                    <a:pt x="4962" y="1078"/>
                  </a:lnTo>
                  <a:lnTo>
                    <a:pt x="4974" y="988"/>
                  </a:lnTo>
                  <a:lnTo>
                    <a:pt x="4974" y="887"/>
                  </a:lnTo>
                  <a:lnTo>
                    <a:pt x="4974" y="797"/>
                  </a:lnTo>
                  <a:lnTo>
                    <a:pt x="4962" y="707"/>
                  </a:lnTo>
                  <a:lnTo>
                    <a:pt x="4940" y="618"/>
                  </a:lnTo>
                  <a:lnTo>
                    <a:pt x="4906" y="539"/>
                  </a:lnTo>
                  <a:lnTo>
                    <a:pt x="4873" y="460"/>
                  </a:lnTo>
                  <a:lnTo>
                    <a:pt x="4828" y="382"/>
                  </a:lnTo>
                  <a:lnTo>
                    <a:pt x="4772" y="315"/>
                  </a:lnTo>
                  <a:lnTo>
                    <a:pt x="4715" y="258"/>
                  </a:lnTo>
                  <a:lnTo>
                    <a:pt x="4659" y="202"/>
                  </a:lnTo>
                  <a:lnTo>
                    <a:pt x="4592" y="146"/>
                  </a:lnTo>
                  <a:lnTo>
                    <a:pt x="4513" y="101"/>
                  </a:lnTo>
                  <a:lnTo>
                    <a:pt x="4435" y="68"/>
                  </a:lnTo>
                  <a:lnTo>
                    <a:pt x="4356" y="34"/>
                  </a:lnTo>
                  <a:lnTo>
                    <a:pt x="4266" y="11"/>
                  </a:lnTo>
                  <a:lnTo>
                    <a:pt x="4177" y="0"/>
                  </a:lnTo>
                  <a:close/>
                  <a:moveTo>
                    <a:pt x="3514" y="2941"/>
                  </a:moveTo>
                  <a:lnTo>
                    <a:pt x="3469" y="4311"/>
                  </a:lnTo>
                  <a:lnTo>
                    <a:pt x="3099" y="4322"/>
                  </a:lnTo>
                  <a:lnTo>
                    <a:pt x="2740" y="4356"/>
                  </a:lnTo>
                  <a:lnTo>
                    <a:pt x="2403" y="4400"/>
                  </a:lnTo>
                  <a:lnTo>
                    <a:pt x="2078" y="4479"/>
                  </a:lnTo>
                  <a:lnTo>
                    <a:pt x="1920" y="4524"/>
                  </a:lnTo>
                  <a:lnTo>
                    <a:pt x="1775" y="4580"/>
                  </a:lnTo>
                  <a:lnTo>
                    <a:pt x="1629" y="4636"/>
                  </a:lnTo>
                  <a:lnTo>
                    <a:pt x="1483" y="4692"/>
                  </a:lnTo>
                  <a:lnTo>
                    <a:pt x="1348" y="4760"/>
                  </a:lnTo>
                  <a:lnTo>
                    <a:pt x="1224" y="4838"/>
                  </a:lnTo>
                  <a:lnTo>
                    <a:pt x="1101" y="4917"/>
                  </a:lnTo>
                  <a:lnTo>
                    <a:pt x="978" y="5007"/>
                  </a:lnTo>
                  <a:lnTo>
                    <a:pt x="865" y="5096"/>
                  </a:lnTo>
                  <a:lnTo>
                    <a:pt x="764" y="5197"/>
                  </a:lnTo>
                  <a:lnTo>
                    <a:pt x="663" y="5298"/>
                  </a:lnTo>
                  <a:lnTo>
                    <a:pt x="573" y="5411"/>
                  </a:lnTo>
                  <a:lnTo>
                    <a:pt x="484" y="5534"/>
                  </a:lnTo>
                  <a:lnTo>
                    <a:pt x="405" y="5658"/>
                  </a:lnTo>
                  <a:lnTo>
                    <a:pt x="326" y="5792"/>
                  </a:lnTo>
                  <a:lnTo>
                    <a:pt x="259" y="5927"/>
                  </a:lnTo>
                  <a:lnTo>
                    <a:pt x="203" y="6073"/>
                  </a:lnTo>
                  <a:lnTo>
                    <a:pt x="147" y="6219"/>
                  </a:lnTo>
                  <a:lnTo>
                    <a:pt x="102" y="6376"/>
                  </a:lnTo>
                  <a:lnTo>
                    <a:pt x="68" y="6544"/>
                  </a:lnTo>
                  <a:lnTo>
                    <a:pt x="35" y="6713"/>
                  </a:lnTo>
                  <a:lnTo>
                    <a:pt x="23" y="6892"/>
                  </a:lnTo>
                  <a:lnTo>
                    <a:pt x="1" y="7083"/>
                  </a:lnTo>
                  <a:lnTo>
                    <a:pt x="1" y="7274"/>
                  </a:lnTo>
                  <a:lnTo>
                    <a:pt x="1" y="7442"/>
                  </a:lnTo>
                  <a:lnTo>
                    <a:pt x="12" y="7611"/>
                  </a:lnTo>
                  <a:lnTo>
                    <a:pt x="35" y="7768"/>
                  </a:lnTo>
                  <a:lnTo>
                    <a:pt x="57" y="7925"/>
                  </a:lnTo>
                  <a:lnTo>
                    <a:pt x="91" y="8071"/>
                  </a:lnTo>
                  <a:lnTo>
                    <a:pt x="136" y="8228"/>
                  </a:lnTo>
                  <a:lnTo>
                    <a:pt x="181" y="8363"/>
                  </a:lnTo>
                  <a:lnTo>
                    <a:pt x="237" y="8509"/>
                  </a:lnTo>
                  <a:lnTo>
                    <a:pt x="293" y="8644"/>
                  </a:lnTo>
                  <a:lnTo>
                    <a:pt x="360" y="8767"/>
                  </a:lnTo>
                  <a:lnTo>
                    <a:pt x="428" y="8890"/>
                  </a:lnTo>
                  <a:lnTo>
                    <a:pt x="506" y="9014"/>
                  </a:lnTo>
                  <a:lnTo>
                    <a:pt x="596" y="9126"/>
                  </a:lnTo>
                  <a:lnTo>
                    <a:pt x="686" y="9238"/>
                  </a:lnTo>
                  <a:lnTo>
                    <a:pt x="787" y="9339"/>
                  </a:lnTo>
                  <a:lnTo>
                    <a:pt x="888" y="9441"/>
                  </a:lnTo>
                  <a:lnTo>
                    <a:pt x="989" y="9530"/>
                  </a:lnTo>
                  <a:lnTo>
                    <a:pt x="1101" y="9620"/>
                  </a:lnTo>
                  <a:lnTo>
                    <a:pt x="1224" y="9699"/>
                  </a:lnTo>
                  <a:lnTo>
                    <a:pt x="1348" y="9777"/>
                  </a:lnTo>
                  <a:lnTo>
                    <a:pt x="1471" y="9845"/>
                  </a:lnTo>
                  <a:lnTo>
                    <a:pt x="1606" y="9912"/>
                  </a:lnTo>
                  <a:lnTo>
                    <a:pt x="1741" y="9968"/>
                  </a:lnTo>
                  <a:lnTo>
                    <a:pt x="1887" y="10024"/>
                  </a:lnTo>
                  <a:lnTo>
                    <a:pt x="2033" y="10080"/>
                  </a:lnTo>
                  <a:lnTo>
                    <a:pt x="2190" y="10114"/>
                  </a:lnTo>
                  <a:lnTo>
                    <a:pt x="2347" y="10148"/>
                  </a:lnTo>
                  <a:lnTo>
                    <a:pt x="2504" y="10181"/>
                  </a:lnTo>
                  <a:lnTo>
                    <a:pt x="2661" y="10204"/>
                  </a:lnTo>
                  <a:lnTo>
                    <a:pt x="2830" y="10215"/>
                  </a:lnTo>
                  <a:lnTo>
                    <a:pt x="3178" y="10237"/>
                  </a:lnTo>
                  <a:lnTo>
                    <a:pt x="3357" y="10226"/>
                  </a:lnTo>
                  <a:lnTo>
                    <a:pt x="3526" y="10215"/>
                  </a:lnTo>
                  <a:lnTo>
                    <a:pt x="3694" y="10204"/>
                  </a:lnTo>
                  <a:lnTo>
                    <a:pt x="3851" y="10181"/>
                  </a:lnTo>
                  <a:lnTo>
                    <a:pt x="4020" y="10148"/>
                  </a:lnTo>
                  <a:lnTo>
                    <a:pt x="4165" y="10114"/>
                  </a:lnTo>
                  <a:lnTo>
                    <a:pt x="4323" y="10069"/>
                  </a:lnTo>
                  <a:lnTo>
                    <a:pt x="4469" y="10024"/>
                  </a:lnTo>
                  <a:lnTo>
                    <a:pt x="4603" y="9968"/>
                  </a:lnTo>
                  <a:lnTo>
                    <a:pt x="4749" y="9912"/>
                  </a:lnTo>
                  <a:lnTo>
                    <a:pt x="4873" y="9845"/>
                  </a:lnTo>
                  <a:lnTo>
                    <a:pt x="5007" y="9777"/>
                  </a:lnTo>
                  <a:lnTo>
                    <a:pt x="5120" y="9699"/>
                  </a:lnTo>
                  <a:lnTo>
                    <a:pt x="5243" y="9620"/>
                  </a:lnTo>
                  <a:lnTo>
                    <a:pt x="5355" y="9530"/>
                  </a:lnTo>
                  <a:lnTo>
                    <a:pt x="5456" y="9441"/>
                  </a:lnTo>
                  <a:lnTo>
                    <a:pt x="5557" y="9339"/>
                  </a:lnTo>
                  <a:lnTo>
                    <a:pt x="5658" y="9238"/>
                  </a:lnTo>
                  <a:lnTo>
                    <a:pt x="5737" y="9137"/>
                  </a:lnTo>
                  <a:lnTo>
                    <a:pt x="5827" y="9025"/>
                  </a:lnTo>
                  <a:lnTo>
                    <a:pt x="5905" y="8902"/>
                  </a:lnTo>
                  <a:lnTo>
                    <a:pt x="5973" y="8789"/>
                  </a:lnTo>
                  <a:lnTo>
                    <a:pt x="6040" y="8655"/>
                  </a:lnTo>
                  <a:lnTo>
                    <a:pt x="6096" y="8531"/>
                  </a:lnTo>
                  <a:lnTo>
                    <a:pt x="6141" y="8397"/>
                  </a:lnTo>
                  <a:lnTo>
                    <a:pt x="6186" y="8262"/>
                  </a:lnTo>
                  <a:lnTo>
                    <a:pt x="6231" y="8116"/>
                  </a:lnTo>
                  <a:lnTo>
                    <a:pt x="6265" y="7970"/>
                  </a:lnTo>
                  <a:lnTo>
                    <a:pt x="6287" y="7813"/>
                  </a:lnTo>
                  <a:lnTo>
                    <a:pt x="6298" y="7667"/>
                  </a:lnTo>
                  <a:lnTo>
                    <a:pt x="6309" y="7510"/>
                  </a:lnTo>
                  <a:lnTo>
                    <a:pt x="6309" y="7341"/>
                  </a:lnTo>
                  <a:lnTo>
                    <a:pt x="5075" y="7341"/>
                  </a:lnTo>
                  <a:lnTo>
                    <a:pt x="5063" y="7555"/>
                  </a:lnTo>
                  <a:lnTo>
                    <a:pt x="5041" y="7746"/>
                  </a:lnTo>
                  <a:lnTo>
                    <a:pt x="5007" y="7925"/>
                  </a:lnTo>
                  <a:lnTo>
                    <a:pt x="4940" y="8094"/>
                  </a:lnTo>
                  <a:lnTo>
                    <a:pt x="4873" y="8262"/>
                  </a:lnTo>
                  <a:lnTo>
                    <a:pt x="4783" y="8408"/>
                  </a:lnTo>
                  <a:lnTo>
                    <a:pt x="4682" y="8543"/>
                  </a:lnTo>
                  <a:lnTo>
                    <a:pt x="4558" y="8666"/>
                  </a:lnTo>
                  <a:lnTo>
                    <a:pt x="4435" y="8767"/>
                  </a:lnTo>
                  <a:lnTo>
                    <a:pt x="4289" y="8868"/>
                  </a:lnTo>
                  <a:lnTo>
                    <a:pt x="4132" y="8947"/>
                  </a:lnTo>
                  <a:lnTo>
                    <a:pt x="3963" y="9014"/>
                  </a:lnTo>
                  <a:lnTo>
                    <a:pt x="3784" y="9070"/>
                  </a:lnTo>
                  <a:lnTo>
                    <a:pt x="3582" y="9104"/>
                  </a:lnTo>
                  <a:lnTo>
                    <a:pt x="3380" y="9137"/>
                  </a:lnTo>
                  <a:lnTo>
                    <a:pt x="2953" y="9137"/>
                  </a:lnTo>
                  <a:lnTo>
                    <a:pt x="2751" y="9104"/>
                  </a:lnTo>
                  <a:lnTo>
                    <a:pt x="2560" y="9070"/>
                  </a:lnTo>
                  <a:lnTo>
                    <a:pt x="2369" y="9014"/>
                  </a:lnTo>
                  <a:lnTo>
                    <a:pt x="2201" y="8935"/>
                  </a:lnTo>
                  <a:lnTo>
                    <a:pt x="2044" y="8857"/>
                  </a:lnTo>
                  <a:lnTo>
                    <a:pt x="1898" y="8756"/>
                  </a:lnTo>
                  <a:lnTo>
                    <a:pt x="1775" y="8644"/>
                  </a:lnTo>
                  <a:lnTo>
                    <a:pt x="1651" y="8509"/>
                  </a:lnTo>
                  <a:lnTo>
                    <a:pt x="1550" y="8374"/>
                  </a:lnTo>
                  <a:lnTo>
                    <a:pt x="1460" y="8217"/>
                  </a:lnTo>
                  <a:lnTo>
                    <a:pt x="1393" y="8049"/>
                  </a:lnTo>
                  <a:lnTo>
                    <a:pt x="1326" y="7869"/>
                  </a:lnTo>
                  <a:lnTo>
                    <a:pt x="1292" y="7678"/>
                  </a:lnTo>
                  <a:lnTo>
                    <a:pt x="1258" y="7487"/>
                  </a:lnTo>
                  <a:lnTo>
                    <a:pt x="1258" y="7274"/>
                  </a:lnTo>
                  <a:lnTo>
                    <a:pt x="1258" y="7117"/>
                  </a:lnTo>
                  <a:lnTo>
                    <a:pt x="1269" y="6960"/>
                  </a:lnTo>
                  <a:lnTo>
                    <a:pt x="1292" y="6825"/>
                  </a:lnTo>
                  <a:lnTo>
                    <a:pt x="1314" y="6679"/>
                  </a:lnTo>
                  <a:lnTo>
                    <a:pt x="1348" y="6556"/>
                  </a:lnTo>
                  <a:lnTo>
                    <a:pt x="1393" y="6432"/>
                  </a:lnTo>
                  <a:lnTo>
                    <a:pt x="1438" y="6320"/>
                  </a:lnTo>
                  <a:lnTo>
                    <a:pt x="1494" y="6219"/>
                  </a:lnTo>
                  <a:lnTo>
                    <a:pt x="1561" y="6118"/>
                  </a:lnTo>
                  <a:lnTo>
                    <a:pt x="1629" y="6028"/>
                  </a:lnTo>
                  <a:lnTo>
                    <a:pt x="1696" y="5938"/>
                  </a:lnTo>
                  <a:lnTo>
                    <a:pt x="1786" y="5860"/>
                  </a:lnTo>
                  <a:lnTo>
                    <a:pt x="1864" y="5781"/>
                  </a:lnTo>
                  <a:lnTo>
                    <a:pt x="1954" y="5714"/>
                  </a:lnTo>
                  <a:lnTo>
                    <a:pt x="2055" y="5646"/>
                  </a:lnTo>
                  <a:lnTo>
                    <a:pt x="2156" y="5590"/>
                  </a:lnTo>
                  <a:lnTo>
                    <a:pt x="2369" y="5489"/>
                  </a:lnTo>
                  <a:lnTo>
                    <a:pt x="2605" y="5411"/>
                  </a:lnTo>
                  <a:lnTo>
                    <a:pt x="2852" y="5343"/>
                  </a:lnTo>
                  <a:lnTo>
                    <a:pt x="3122" y="5287"/>
                  </a:lnTo>
                  <a:lnTo>
                    <a:pt x="3402" y="5254"/>
                  </a:lnTo>
                  <a:lnTo>
                    <a:pt x="3683" y="5231"/>
                  </a:lnTo>
                  <a:lnTo>
                    <a:pt x="3986" y="5220"/>
                  </a:lnTo>
                  <a:lnTo>
                    <a:pt x="4704" y="5220"/>
                  </a:lnTo>
                  <a:lnTo>
                    <a:pt x="4648" y="29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688725" y="2418550"/>
              <a:ext cx="153250" cy="248675"/>
            </a:xfrm>
            <a:custGeom>
              <a:avLst/>
              <a:gdLst/>
              <a:ahLst/>
              <a:cxnLst/>
              <a:rect l="l" t="t" r="r" b="b"/>
              <a:pathLst>
                <a:path w="6130" h="9947" extrusionOk="0">
                  <a:moveTo>
                    <a:pt x="2167" y="1"/>
                  </a:moveTo>
                  <a:lnTo>
                    <a:pt x="2077" y="12"/>
                  </a:lnTo>
                  <a:lnTo>
                    <a:pt x="1987" y="23"/>
                  </a:lnTo>
                  <a:lnTo>
                    <a:pt x="1909" y="46"/>
                  </a:lnTo>
                  <a:lnTo>
                    <a:pt x="1819" y="68"/>
                  </a:lnTo>
                  <a:lnTo>
                    <a:pt x="1752" y="113"/>
                  </a:lnTo>
                  <a:lnTo>
                    <a:pt x="1673" y="147"/>
                  </a:lnTo>
                  <a:lnTo>
                    <a:pt x="1606" y="203"/>
                  </a:lnTo>
                  <a:lnTo>
                    <a:pt x="1550" y="259"/>
                  </a:lnTo>
                  <a:lnTo>
                    <a:pt x="1493" y="315"/>
                  </a:lnTo>
                  <a:lnTo>
                    <a:pt x="1449" y="382"/>
                  </a:lnTo>
                  <a:lnTo>
                    <a:pt x="1404" y="450"/>
                  </a:lnTo>
                  <a:lnTo>
                    <a:pt x="1370" y="528"/>
                  </a:lnTo>
                  <a:lnTo>
                    <a:pt x="1336" y="607"/>
                  </a:lnTo>
                  <a:lnTo>
                    <a:pt x="1314" y="697"/>
                  </a:lnTo>
                  <a:lnTo>
                    <a:pt x="1303" y="786"/>
                  </a:lnTo>
                  <a:lnTo>
                    <a:pt x="1303" y="876"/>
                  </a:lnTo>
                  <a:lnTo>
                    <a:pt x="1303" y="966"/>
                  </a:lnTo>
                  <a:lnTo>
                    <a:pt x="1314" y="1045"/>
                  </a:lnTo>
                  <a:lnTo>
                    <a:pt x="1336" y="1134"/>
                  </a:lnTo>
                  <a:lnTo>
                    <a:pt x="1370" y="1213"/>
                  </a:lnTo>
                  <a:lnTo>
                    <a:pt x="1404" y="1292"/>
                  </a:lnTo>
                  <a:lnTo>
                    <a:pt x="1449" y="1359"/>
                  </a:lnTo>
                  <a:lnTo>
                    <a:pt x="1493" y="1426"/>
                  </a:lnTo>
                  <a:lnTo>
                    <a:pt x="1550" y="1482"/>
                  </a:lnTo>
                  <a:lnTo>
                    <a:pt x="1606" y="1539"/>
                  </a:lnTo>
                  <a:lnTo>
                    <a:pt x="1673" y="1595"/>
                  </a:lnTo>
                  <a:lnTo>
                    <a:pt x="1752" y="1640"/>
                  </a:lnTo>
                  <a:lnTo>
                    <a:pt x="1819" y="1673"/>
                  </a:lnTo>
                  <a:lnTo>
                    <a:pt x="1909" y="1696"/>
                  </a:lnTo>
                  <a:lnTo>
                    <a:pt x="1987" y="1718"/>
                  </a:lnTo>
                  <a:lnTo>
                    <a:pt x="2077" y="1729"/>
                  </a:lnTo>
                  <a:lnTo>
                    <a:pt x="2167" y="1741"/>
                  </a:lnTo>
                  <a:lnTo>
                    <a:pt x="2245" y="1729"/>
                  </a:lnTo>
                  <a:lnTo>
                    <a:pt x="2335" y="1718"/>
                  </a:lnTo>
                  <a:lnTo>
                    <a:pt x="2414" y="1696"/>
                  </a:lnTo>
                  <a:lnTo>
                    <a:pt x="2492" y="1673"/>
                  </a:lnTo>
                  <a:lnTo>
                    <a:pt x="2560" y="1640"/>
                  </a:lnTo>
                  <a:lnTo>
                    <a:pt x="2627" y="1595"/>
                  </a:lnTo>
                  <a:lnTo>
                    <a:pt x="2694" y="1539"/>
                  </a:lnTo>
                  <a:lnTo>
                    <a:pt x="2762" y="1482"/>
                  </a:lnTo>
                  <a:lnTo>
                    <a:pt x="2807" y="1426"/>
                  </a:lnTo>
                  <a:lnTo>
                    <a:pt x="2863" y="1359"/>
                  </a:lnTo>
                  <a:lnTo>
                    <a:pt x="2897" y="1292"/>
                  </a:lnTo>
                  <a:lnTo>
                    <a:pt x="2941" y="1213"/>
                  </a:lnTo>
                  <a:lnTo>
                    <a:pt x="2964" y="1134"/>
                  </a:lnTo>
                  <a:lnTo>
                    <a:pt x="2986" y="1045"/>
                  </a:lnTo>
                  <a:lnTo>
                    <a:pt x="2998" y="966"/>
                  </a:lnTo>
                  <a:lnTo>
                    <a:pt x="2998" y="876"/>
                  </a:lnTo>
                  <a:lnTo>
                    <a:pt x="2998" y="786"/>
                  </a:lnTo>
                  <a:lnTo>
                    <a:pt x="2986" y="697"/>
                  </a:lnTo>
                  <a:lnTo>
                    <a:pt x="2964" y="607"/>
                  </a:lnTo>
                  <a:lnTo>
                    <a:pt x="2941" y="528"/>
                  </a:lnTo>
                  <a:lnTo>
                    <a:pt x="2897" y="450"/>
                  </a:lnTo>
                  <a:lnTo>
                    <a:pt x="2863" y="382"/>
                  </a:lnTo>
                  <a:lnTo>
                    <a:pt x="2807" y="315"/>
                  </a:lnTo>
                  <a:lnTo>
                    <a:pt x="2762" y="259"/>
                  </a:lnTo>
                  <a:lnTo>
                    <a:pt x="2694" y="203"/>
                  </a:lnTo>
                  <a:lnTo>
                    <a:pt x="2627" y="147"/>
                  </a:lnTo>
                  <a:lnTo>
                    <a:pt x="2560" y="113"/>
                  </a:lnTo>
                  <a:lnTo>
                    <a:pt x="2492" y="68"/>
                  </a:lnTo>
                  <a:lnTo>
                    <a:pt x="2414" y="46"/>
                  </a:lnTo>
                  <a:lnTo>
                    <a:pt x="2335" y="23"/>
                  </a:lnTo>
                  <a:lnTo>
                    <a:pt x="2245" y="12"/>
                  </a:lnTo>
                  <a:lnTo>
                    <a:pt x="2167" y="1"/>
                  </a:lnTo>
                  <a:close/>
                  <a:moveTo>
                    <a:pt x="1617" y="2863"/>
                  </a:moveTo>
                  <a:lnTo>
                    <a:pt x="1561" y="5074"/>
                  </a:lnTo>
                  <a:lnTo>
                    <a:pt x="2268" y="5074"/>
                  </a:lnTo>
                  <a:lnTo>
                    <a:pt x="2549" y="5086"/>
                  </a:lnTo>
                  <a:lnTo>
                    <a:pt x="2829" y="5119"/>
                  </a:lnTo>
                  <a:lnTo>
                    <a:pt x="3099" y="5153"/>
                  </a:lnTo>
                  <a:lnTo>
                    <a:pt x="3357" y="5198"/>
                  </a:lnTo>
                  <a:lnTo>
                    <a:pt x="3604" y="5265"/>
                  </a:lnTo>
                  <a:lnTo>
                    <a:pt x="3828" y="5344"/>
                  </a:lnTo>
                  <a:lnTo>
                    <a:pt x="4041" y="5445"/>
                  </a:lnTo>
                  <a:lnTo>
                    <a:pt x="4143" y="5501"/>
                  </a:lnTo>
                  <a:lnTo>
                    <a:pt x="4232" y="5557"/>
                  </a:lnTo>
                  <a:lnTo>
                    <a:pt x="4322" y="5624"/>
                  </a:lnTo>
                  <a:lnTo>
                    <a:pt x="4401" y="5703"/>
                  </a:lnTo>
                  <a:lnTo>
                    <a:pt x="4479" y="5770"/>
                  </a:lnTo>
                  <a:lnTo>
                    <a:pt x="4558" y="5860"/>
                  </a:lnTo>
                  <a:lnTo>
                    <a:pt x="4625" y="5950"/>
                  </a:lnTo>
                  <a:lnTo>
                    <a:pt x="4681" y="6051"/>
                  </a:lnTo>
                  <a:lnTo>
                    <a:pt x="4737" y="6152"/>
                  </a:lnTo>
                  <a:lnTo>
                    <a:pt x="4782" y="6264"/>
                  </a:lnTo>
                  <a:lnTo>
                    <a:pt x="4827" y="6377"/>
                  </a:lnTo>
                  <a:lnTo>
                    <a:pt x="4861" y="6500"/>
                  </a:lnTo>
                  <a:lnTo>
                    <a:pt x="4883" y="6635"/>
                  </a:lnTo>
                  <a:lnTo>
                    <a:pt x="4906" y="6769"/>
                  </a:lnTo>
                  <a:lnTo>
                    <a:pt x="4917" y="6915"/>
                  </a:lnTo>
                  <a:lnTo>
                    <a:pt x="4917" y="7073"/>
                  </a:lnTo>
                  <a:lnTo>
                    <a:pt x="4906" y="7275"/>
                  </a:lnTo>
                  <a:lnTo>
                    <a:pt x="4883" y="7477"/>
                  </a:lnTo>
                  <a:lnTo>
                    <a:pt x="4838" y="7656"/>
                  </a:lnTo>
                  <a:lnTo>
                    <a:pt x="4782" y="7825"/>
                  </a:lnTo>
                  <a:lnTo>
                    <a:pt x="4715" y="7993"/>
                  </a:lnTo>
                  <a:lnTo>
                    <a:pt x="4625" y="8139"/>
                  </a:lnTo>
                  <a:lnTo>
                    <a:pt x="4524" y="8274"/>
                  </a:lnTo>
                  <a:lnTo>
                    <a:pt x="4412" y="8397"/>
                  </a:lnTo>
                  <a:lnTo>
                    <a:pt x="4288" y="8509"/>
                  </a:lnTo>
                  <a:lnTo>
                    <a:pt x="4143" y="8610"/>
                  </a:lnTo>
                  <a:lnTo>
                    <a:pt x="3997" y="8689"/>
                  </a:lnTo>
                  <a:lnTo>
                    <a:pt x="3828" y="8756"/>
                  </a:lnTo>
                  <a:lnTo>
                    <a:pt x="3649" y="8812"/>
                  </a:lnTo>
                  <a:lnTo>
                    <a:pt x="3469" y="8857"/>
                  </a:lnTo>
                  <a:lnTo>
                    <a:pt x="3267" y="8880"/>
                  </a:lnTo>
                  <a:lnTo>
                    <a:pt x="3054" y="8891"/>
                  </a:lnTo>
                  <a:lnTo>
                    <a:pt x="2852" y="8880"/>
                  </a:lnTo>
                  <a:lnTo>
                    <a:pt x="2650" y="8857"/>
                  </a:lnTo>
                  <a:lnTo>
                    <a:pt x="2459" y="8824"/>
                  </a:lnTo>
                  <a:lnTo>
                    <a:pt x="2290" y="8767"/>
                  </a:lnTo>
                  <a:lnTo>
                    <a:pt x="2122" y="8700"/>
                  </a:lnTo>
                  <a:lnTo>
                    <a:pt x="1965" y="8622"/>
                  </a:lnTo>
                  <a:lnTo>
                    <a:pt x="1830" y="8532"/>
                  </a:lnTo>
                  <a:lnTo>
                    <a:pt x="1695" y="8420"/>
                  </a:lnTo>
                  <a:lnTo>
                    <a:pt x="1583" y="8307"/>
                  </a:lnTo>
                  <a:lnTo>
                    <a:pt x="1482" y="8173"/>
                  </a:lnTo>
                  <a:lnTo>
                    <a:pt x="1404" y="8027"/>
                  </a:lnTo>
                  <a:lnTo>
                    <a:pt x="1325" y="7869"/>
                  </a:lnTo>
                  <a:lnTo>
                    <a:pt x="1269" y="7712"/>
                  </a:lnTo>
                  <a:lnTo>
                    <a:pt x="1235" y="7533"/>
                  </a:lnTo>
                  <a:lnTo>
                    <a:pt x="1213" y="7342"/>
                  </a:lnTo>
                  <a:lnTo>
                    <a:pt x="1202" y="7140"/>
                  </a:lnTo>
                  <a:lnTo>
                    <a:pt x="0" y="7140"/>
                  </a:lnTo>
                  <a:lnTo>
                    <a:pt x="0" y="7297"/>
                  </a:lnTo>
                  <a:lnTo>
                    <a:pt x="12" y="7454"/>
                  </a:lnTo>
                  <a:lnTo>
                    <a:pt x="23" y="7600"/>
                  </a:lnTo>
                  <a:lnTo>
                    <a:pt x="57" y="7746"/>
                  </a:lnTo>
                  <a:lnTo>
                    <a:pt x="79" y="7892"/>
                  </a:lnTo>
                  <a:lnTo>
                    <a:pt x="124" y="8027"/>
                  </a:lnTo>
                  <a:lnTo>
                    <a:pt x="158" y="8161"/>
                  </a:lnTo>
                  <a:lnTo>
                    <a:pt x="214" y="8296"/>
                  </a:lnTo>
                  <a:lnTo>
                    <a:pt x="270" y="8420"/>
                  </a:lnTo>
                  <a:lnTo>
                    <a:pt x="326" y="8543"/>
                  </a:lnTo>
                  <a:lnTo>
                    <a:pt x="405" y="8655"/>
                  </a:lnTo>
                  <a:lnTo>
                    <a:pt x="472" y="8779"/>
                  </a:lnTo>
                  <a:lnTo>
                    <a:pt x="551" y="8880"/>
                  </a:lnTo>
                  <a:lnTo>
                    <a:pt x="640" y="8981"/>
                  </a:lnTo>
                  <a:lnTo>
                    <a:pt x="730" y="9082"/>
                  </a:lnTo>
                  <a:lnTo>
                    <a:pt x="831" y="9183"/>
                  </a:lnTo>
                  <a:lnTo>
                    <a:pt x="932" y="9273"/>
                  </a:lnTo>
                  <a:lnTo>
                    <a:pt x="1044" y="9351"/>
                  </a:lnTo>
                  <a:lnTo>
                    <a:pt x="1157" y="9430"/>
                  </a:lnTo>
                  <a:lnTo>
                    <a:pt x="1269" y="9508"/>
                  </a:lnTo>
                  <a:lnTo>
                    <a:pt x="1392" y="9576"/>
                  </a:lnTo>
                  <a:lnTo>
                    <a:pt x="1527" y="9643"/>
                  </a:lnTo>
                  <a:lnTo>
                    <a:pt x="1662" y="9699"/>
                  </a:lnTo>
                  <a:lnTo>
                    <a:pt x="1796" y="9744"/>
                  </a:lnTo>
                  <a:lnTo>
                    <a:pt x="1942" y="9800"/>
                  </a:lnTo>
                  <a:lnTo>
                    <a:pt x="2088" y="9834"/>
                  </a:lnTo>
                  <a:lnTo>
                    <a:pt x="2234" y="9868"/>
                  </a:lnTo>
                  <a:lnTo>
                    <a:pt x="2391" y="9901"/>
                  </a:lnTo>
                  <a:lnTo>
                    <a:pt x="2706" y="9935"/>
                  </a:lnTo>
                  <a:lnTo>
                    <a:pt x="3042" y="9946"/>
                  </a:lnTo>
                  <a:lnTo>
                    <a:pt x="3379" y="9935"/>
                  </a:lnTo>
                  <a:lnTo>
                    <a:pt x="3705" y="9901"/>
                  </a:lnTo>
                  <a:lnTo>
                    <a:pt x="3862" y="9868"/>
                  </a:lnTo>
                  <a:lnTo>
                    <a:pt x="4008" y="9834"/>
                  </a:lnTo>
                  <a:lnTo>
                    <a:pt x="4154" y="9800"/>
                  </a:lnTo>
                  <a:lnTo>
                    <a:pt x="4300" y="9744"/>
                  </a:lnTo>
                  <a:lnTo>
                    <a:pt x="4434" y="9699"/>
                  </a:lnTo>
                  <a:lnTo>
                    <a:pt x="4569" y="9643"/>
                  </a:lnTo>
                  <a:lnTo>
                    <a:pt x="4704" y="9576"/>
                  </a:lnTo>
                  <a:lnTo>
                    <a:pt x="4827" y="9508"/>
                  </a:lnTo>
                  <a:lnTo>
                    <a:pt x="4951" y="9430"/>
                  </a:lnTo>
                  <a:lnTo>
                    <a:pt x="5063" y="9351"/>
                  </a:lnTo>
                  <a:lnTo>
                    <a:pt x="5175" y="9261"/>
                  </a:lnTo>
                  <a:lnTo>
                    <a:pt x="5276" y="9172"/>
                  </a:lnTo>
                  <a:lnTo>
                    <a:pt x="5377" y="9082"/>
                  </a:lnTo>
                  <a:lnTo>
                    <a:pt x="5467" y="8981"/>
                  </a:lnTo>
                  <a:lnTo>
                    <a:pt x="5557" y="8869"/>
                  </a:lnTo>
                  <a:lnTo>
                    <a:pt x="5635" y="8767"/>
                  </a:lnTo>
                  <a:lnTo>
                    <a:pt x="5714" y="8644"/>
                  </a:lnTo>
                  <a:lnTo>
                    <a:pt x="5781" y="8521"/>
                  </a:lnTo>
                  <a:lnTo>
                    <a:pt x="5849" y="8397"/>
                  </a:lnTo>
                  <a:lnTo>
                    <a:pt x="5905" y="8274"/>
                  </a:lnTo>
                  <a:lnTo>
                    <a:pt x="5961" y="8139"/>
                  </a:lnTo>
                  <a:lnTo>
                    <a:pt x="6006" y="7993"/>
                  </a:lnTo>
                  <a:lnTo>
                    <a:pt x="6040" y="7858"/>
                  </a:lnTo>
                  <a:lnTo>
                    <a:pt x="6073" y="7701"/>
                  </a:lnTo>
                  <a:lnTo>
                    <a:pt x="6096" y="7555"/>
                  </a:lnTo>
                  <a:lnTo>
                    <a:pt x="6118" y="7398"/>
                  </a:lnTo>
                  <a:lnTo>
                    <a:pt x="6129" y="7241"/>
                  </a:lnTo>
                  <a:lnTo>
                    <a:pt x="6129" y="7073"/>
                  </a:lnTo>
                  <a:lnTo>
                    <a:pt x="6129" y="6882"/>
                  </a:lnTo>
                  <a:lnTo>
                    <a:pt x="6118" y="6702"/>
                  </a:lnTo>
                  <a:lnTo>
                    <a:pt x="6096" y="6534"/>
                  </a:lnTo>
                  <a:lnTo>
                    <a:pt x="6062" y="6365"/>
                  </a:lnTo>
                  <a:lnTo>
                    <a:pt x="6028" y="6208"/>
                  </a:lnTo>
                  <a:lnTo>
                    <a:pt x="5983" y="6051"/>
                  </a:lnTo>
                  <a:lnTo>
                    <a:pt x="5939" y="5905"/>
                  </a:lnTo>
                  <a:lnTo>
                    <a:pt x="5882" y="5759"/>
                  </a:lnTo>
                  <a:lnTo>
                    <a:pt x="5815" y="5624"/>
                  </a:lnTo>
                  <a:lnTo>
                    <a:pt x="5748" y="5501"/>
                  </a:lnTo>
                  <a:lnTo>
                    <a:pt x="5669" y="5378"/>
                  </a:lnTo>
                  <a:lnTo>
                    <a:pt x="5579" y="5265"/>
                  </a:lnTo>
                  <a:lnTo>
                    <a:pt x="5490" y="5153"/>
                  </a:lnTo>
                  <a:lnTo>
                    <a:pt x="5388" y="5052"/>
                  </a:lnTo>
                  <a:lnTo>
                    <a:pt x="5287" y="4962"/>
                  </a:lnTo>
                  <a:lnTo>
                    <a:pt x="5186" y="4872"/>
                  </a:lnTo>
                  <a:lnTo>
                    <a:pt x="5063" y="4783"/>
                  </a:lnTo>
                  <a:lnTo>
                    <a:pt x="4951" y="4704"/>
                  </a:lnTo>
                  <a:lnTo>
                    <a:pt x="4816" y="4637"/>
                  </a:lnTo>
                  <a:lnTo>
                    <a:pt x="4693" y="4569"/>
                  </a:lnTo>
                  <a:lnTo>
                    <a:pt x="4558" y="4513"/>
                  </a:lnTo>
                  <a:lnTo>
                    <a:pt x="4412" y="4457"/>
                  </a:lnTo>
                  <a:lnTo>
                    <a:pt x="4120" y="4356"/>
                  </a:lnTo>
                  <a:lnTo>
                    <a:pt x="3806" y="4289"/>
                  </a:lnTo>
                  <a:lnTo>
                    <a:pt x="3469" y="4233"/>
                  </a:lnTo>
                  <a:lnTo>
                    <a:pt x="3121" y="4210"/>
                  </a:lnTo>
                  <a:lnTo>
                    <a:pt x="2762" y="4199"/>
                  </a:lnTo>
                  <a:lnTo>
                    <a:pt x="2728" y="286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954200" y="2741275"/>
              <a:ext cx="118175" cy="191700"/>
            </a:xfrm>
            <a:custGeom>
              <a:avLst/>
              <a:gdLst/>
              <a:ahLst/>
              <a:cxnLst/>
              <a:rect l="l" t="t" r="r" b="b"/>
              <a:pathLst>
                <a:path w="4727" h="7668" extrusionOk="0">
                  <a:moveTo>
                    <a:pt x="2346" y="1"/>
                  </a:moveTo>
                  <a:lnTo>
                    <a:pt x="2088" y="12"/>
                  </a:lnTo>
                  <a:lnTo>
                    <a:pt x="1841" y="45"/>
                  </a:lnTo>
                  <a:lnTo>
                    <a:pt x="1606" y="90"/>
                  </a:lnTo>
                  <a:lnTo>
                    <a:pt x="1381" y="158"/>
                  </a:lnTo>
                  <a:lnTo>
                    <a:pt x="1179" y="236"/>
                  </a:lnTo>
                  <a:lnTo>
                    <a:pt x="977" y="337"/>
                  </a:lnTo>
                  <a:lnTo>
                    <a:pt x="809" y="461"/>
                  </a:lnTo>
                  <a:lnTo>
                    <a:pt x="640" y="595"/>
                  </a:lnTo>
                  <a:lnTo>
                    <a:pt x="494" y="741"/>
                  </a:lnTo>
                  <a:lnTo>
                    <a:pt x="371" y="910"/>
                  </a:lnTo>
                  <a:lnTo>
                    <a:pt x="259" y="1089"/>
                  </a:lnTo>
                  <a:lnTo>
                    <a:pt x="169" y="1280"/>
                  </a:lnTo>
                  <a:lnTo>
                    <a:pt x="90" y="1482"/>
                  </a:lnTo>
                  <a:lnTo>
                    <a:pt x="45" y="1696"/>
                  </a:lnTo>
                  <a:lnTo>
                    <a:pt x="12" y="1920"/>
                  </a:lnTo>
                  <a:lnTo>
                    <a:pt x="0" y="2167"/>
                  </a:lnTo>
                  <a:lnTo>
                    <a:pt x="921" y="2167"/>
                  </a:lnTo>
                  <a:lnTo>
                    <a:pt x="932" y="2010"/>
                  </a:lnTo>
                  <a:lnTo>
                    <a:pt x="955" y="1864"/>
                  </a:lnTo>
                  <a:lnTo>
                    <a:pt x="988" y="1729"/>
                  </a:lnTo>
                  <a:lnTo>
                    <a:pt x="1022" y="1595"/>
                  </a:lnTo>
                  <a:lnTo>
                    <a:pt x="1078" y="1482"/>
                  </a:lnTo>
                  <a:lnTo>
                    <a:pt x="1145" y="1370"/>
                  </a:lnTo>
                  <a:lnTo>
                    <a:pt x="1224" y="1269"/>
                  </a:lnTo>
                  <a:lnTo>
                    <a:pt x="1314" y="1179"/>
                  </a:lnTo>
                  <a:lnTo>
                    <a:pt x="1404" y="1089"/>
                  </a:lnTo>
                  <a:lnTo>
                    <a:pt x="1516" y="1022"/>
                  </a:lnTo>
                  <a:lnTo>
                    <a:pt x="1639" y="966"/>
                  </a:lnTo>
                  <a:lnTo>
                    <a:pt x="1763" y="910"/>
                  </a:lnTo>
                  <a:lnTo>
                    <a:pt x="1897" y="876"/>
                  </a:lnTo>
                  <a:lnTo>
                    <a:pt x="2043" y="842"/>
                  </a:lnTo>
                  <a:lnTo>
                    <a:pt x="2200" y="820"/>
                  </a:lnTo>
                  <a:lnTo>
                    <a:pt x="2515" y="820"/>
                  </a:lnTo>
                  <a:lnTo>
                    <a:pt x="2672" y="842"/>
                  </a:lnTo>
                  <a:lnTo>
                    <a:pt x="2818" y="876"/>
                  </a:lnTo>
                  <a:lnTo>
                    <a:pt x="2953" y="921"/>
                  </a:lnTo>
                  <a:lnTo>
                    <a:pt x="3076" y="966"/>
                  </a:lnTo>
                  <a:lnTo>
                    <a:pt x="3188" y="1033"/>
                  </a:lnTo>
                  <a:lnTo>
                    <a:pt x="3301" y="1112"/>
                  </a:lnTo>
                  <a:lnTo>
                    <a:pt x="3402" y="1190"/>
                  </a:lnTo>
                  <a:lnTo>
                    <a:pt x="3491" y="1291"/>
                  </a:lnTo>
                  <a:lnTo>
                    <a:pt x="3570" y="1392"/>
                  </a:lnTo>
                  <a:lnTo>
                    <a:pt x="3637" y="1516"/>
                  </a:lnTo>
                  <a:lnTo>
                    <a:pt x="3682" y="1639"/>
                  </a:lnTo>
                  <a:lnTo>
                    <a:pt x="3727" y="1763"/>
                  </a:lnTo>
                  <a:lnTo>
                    <a:pt x="3761" y="1909"/>
                  </a:lnTo>
                  <a:lnTo>
                    <a:pt x="3783" y="2055"/>
                  </a:lnTo>
                  <a:lnTo>
                    <a:pt x="3783" y="2212"/>
                  </a:lnTo>
                  <a:lnTo>
                    <a:pt x="3772" y="2448"/>
                  </a:lnTo>
                  <a:lnTo>
                    <a:pt x="3738" y="2661"/>
                  </a:lnTo>
                  <a:lnTo>
                    <a:pt x="3716" y="2751"/>
                  </a:lnTo>
                  <a:lnTo>
                    <a:pt x="3682" y="2841"/>
                  </a:lnTo>
                  <a:lnTo>
                    <a:pt x="3649" y="2930"/>
                  </a:lnTo>
                  <a:lnTo>
                    <a:pt x="3604" y="3009"/>
                  </a:lnTo>
                  <a:lnTo>
                    <a:pt x="3514" y="3155"/>
                  </a:lnTo>
                  <a:lnTo>
                    <a:pt x="3390" y="3278"/>
                  </a:lnTo>
                  <a:lnTo>
                    <a:pt x="3267" y="3379"/>
                  </a:lnTo>
                  <a:lnTo>
                    <a:pt x="3110" y="3480"/>
                  </a:lnTo>
                  <a:lnTo>
                    <a:pt x="2953" y="3548"/>
                  </a:lnTo>
                  <a:lnTo>
                    <a:pt x="2773" y="3615"/>
                  </a:lnTo>
                  <a:lnTo>
                    <a:pt x="2593" y="3660"/>
                  </a:lnTo>
                  <a:lnTo>
                    <a:pt x="2391" y="3694"/>
                  </a:lnTo>
                  <a:lnTo>
                    <a:pt x="2178" y="3727"/>
                  </a:lnTo>
                  <a:lnTo>
                    <a:pt x="1965" y="3739"/>
                  </a:lnTo>
                  <a:lnTo>
                    <a:pt x="1751" y="3750"/>
                  </a:lnTo>
                  <a:lnTo>
                    <a:pt x="1516" y="3761"/>
                  </a:lnTo>
                  <a:lnTo>
                    <a:pt x="1201" y="3761"/>
                  </a:lnTo>
                  <a:lnTo>
                    <a:pt x="1246" y="5456"/>
                  </a:lnTo>
                  <a:lnTo>
                    <a:pt x="2099" y="5456"/>
                  </a:lnTo>
                  <a:lnTo>
                    <a:pt x="2133" y="4434"/>
                  </a:lnTo>
                  <a:lnTo>
                    <a:pt x="2414" y="4423"/>
                  </a:lnTo>
                  <a:lnTo>
                    <a:pt x="2672" y="4401"/>
                  </a:lnTo>
                  <a:lnTo>
                    <a:pt x="2930" y="4367"/>
                  </a:lnTo>
                  <a:lnTo>
                    <a:pt x="3177" y="4311"/>
                  </a:lnTo>
                  <a:lnTo>
                    <a:pt x="3402" y="4232"/>
                  </a:lnTo>
                  <a:lnTo>
                    <a:pt x="3615" y="4143"/>
                  </a:lnTo>
                  <a:lnTo>
                    <a:pt x="3817" y="4042"/>
                  </a:lnTo>
                  <a:lnTo>
                    <a:pt x="3996" y="3918"/>
                  </a:lnTo>
                  <a:lnTo>
                    <a:pt x="4154" y="3772"/>
                  </a:lnTo>
                  <a:lnTo>
                    <a:pt x="4232" y="3694"/>
                  </a:lnTo>
                  <a:lnTo>
                    <a:pt x="4300" y="3604"/>
                  </a:lnTo>
                  <a:lnTo>
                    <a:pt x="4367" y="3525"/>
                  </a:lnTo>
                  <a:lnTo>
                    <a:pt x="4423" y="3424"/>
                  </a:lnTo>
                  <a:lnTo>
                    <a:pt x="4479" y="3334"/>
                  </a:lnTo>
                  <a:lnTo>
                    <a:pt x="4535" y="3222"/>
                  </a:lnTo>
                  <a:lnTo>
                    <a:pt x="4580" y="3121"/>
                  </a:lnTo>
                  <a:lnTo>
                    <a:pt x="4614" y="3009"/>
                  </a:lnTo>
                  <a:lnTo>
                    <a:pt x="4648" y="2885"/>
                  </a:lnTo>
                  <a:lnTo>
                    <a:pt x="4670" y="2762"/>
                  </a:lnTo>
                  <a:lnTo>
                    <a:pt x="4715" y="2504"/>
                  </a:lnTo>
                  <a:lnTo>
                    <a:pt x="4726" y="2212"/>
                  </a:lnTo>
                  <a:lnTo>
                    <a:pt x="4715" y="1965"/>
                  </a:lnTo>
                  <a:lnTo>
                    <a:pt x="4681" y="1729"/>
                  </a:lnTo>
                  <a:lnTo>
                    <a:pt x="4625" y="1505"/>
                  </a:lnTo>
                  <a:lnTo>
                    <a:pt x="4547" y="1291"/>
                  </a:lnTo>
                  <a:lnTo>
                    <a:pt x="4457" y="1101"/>
                  </a:lnTo>
                  <a:lnTo>
                    <a:pt x="4344" y="910"/>
                  </a:lnTo>
                  <a:lnTo>
                    <a:pt x="4210" y="753"/>
                  </a:lnTo>
                  <a:lnTo>
                    <a:pt x="4064" y="595"/>
                  </a:lnTo>
                  <a:lnTo>
                    <a:pt x="3895" y="461"/>
                  </a:lnTo>
                  <a:lnTo>
                    <a:pt x="3716" y="337"/>
                  </a:lnTo>
                  <a:lnTo>
                    <a:pt x="3525" y="236"/>
                  </a:lnTo>
                  <a:lnTo>
                    <a:pt x="3312" y="158"/>
                  </a:lnTo>
                  <a:lnTo>
                    <a:pt x="3087" y="90"/>
                  </a:lnTo>
                  <a:lnTo>
                    <a:pt x="2852" y="45"/>
                  </a:lnTo>
                  <a:lnTo>
                    <a:pt x="2605" y="12"/>
                  </a:lnTo>
                  <a:lnTo>
                    <a:pt x="2346" y="1"/>
                  </a:lnTo>
                  <a:close/>
                  <a:moveTo>
                    <a:pt x="1594" y="6332"/>
                  </a:moveTo>
                  <a:lnTo>
                    <a:pt x="1527" y="6343"/>
                  </a:lnTo>
                  <a:lnTo>
                    <a:pt x="1404" y="6376"/>
                  </a:lnTo>
                  <a:lnTo>
                    <a:pt x="1291" y="6444"/>
                  </a:lnTo>
                  <a:lnTo>
                    <a:pt x="1190" y="6522"/>
                  </a:lnTo>
                  <a:lnTo>
                    <a:pt x="1112" y="6623"/>
                  </a:lnTo>
                  <a:lnTo>
                    <a:pt x="1056" y="6736"/>
                  </a:lnTo>
                  <a:lnTo>
                    <a:pt x="1011" y="6859"/>
                  </a:lnTo>
                  <a:lnTo>
                    <a:pt x="999" y="6926"/>
                  </a:lnTo>
                  <a:lnTo>
                    <a:pt x="999" y="6994"/>
                  </a:lnTo>
                  <a:lnTo>
                    <a:pt x="999" y="7061"/>
                  </a:lnTo>
                  <a:lnTo>
                    <a:pt x="1011" y="7128"/>
                  </a:lnTo>
                  <a:lnTo>
                    <a:pt x="1056" y="7252"/>
                  </a:lnTo>
                  <a:lnTo>
                    <a:pt x="1112" y="7375"/>
                  </a:lnTo>
                  <a:lnTo>
                    <a:pt x="1190" y="7465"/>
                  </a:lnTo>
                  <a:lnTo>
                    <a:pt x="1291" y="7555"/>
                  </a:lnTo>
                  <a:lnTo>
                    <a:pt x="1404" y="7611"/>
                  </a:lnTo>
                  <a:lnTo>
                    <a:pt x="1527" y="7645"/>
                  </a:lnTo>
                  <a:lnTo>
                    <a:pt x="1594" y="7656"/>
                  </a:lnTo>
                  <a:lnTo>
                    <a:pt x="1673" y="7667"/>
                  </a:lnTo>
                  <a:lnTo>
                    <a:pt x="1740" y="7656"/>
                  </a:lnTo>
                  <a:lnTo>
                    <a:pt x="1796" y="7645"/>
                  </a:lnTo>
                  <a:lnTo>
                    <a:pt x="1920" y="7611"/>
                  </a:lnTo>
                  <a:lnTo>
                    <a:pt x="2032" y="7555"/>
                  </a:lnTo>
                  <a:lnTo>
                    <a:pt x="2122" y="7465"/>
                  </a:lnTo>
                  <a:lnTo>
                    <a:pt x="2200" y="7375"/>
                  </a:lnTo>
                  <a:lnTo>
                    <a:pt x="2268" y="7252"/>
                  </a:lnTo>
                  <a:lnTo>
                    <a:pt x="2302" y="7128"/>
                  </a:lnTo>
                  <a:lnTo>
                    <a:pt x="2313" y="7061"/>
                  </a:lnTo>
                  <a:lnTo>
                    <a:pt x="2313" y="6994"/>
                  </a:lnTo>
                  <a:lnTo>
                    <a:pt x="2313" y="6926"/>
                  </a:lnTo>
                  <a:lnTo>
                    <a:pt x="2302" y="6859"/>
                  </a:lnTo>
                  <a:lnTo>
                    <a:pt x="2268" y="6736"/>
                  </a:lnTo>
                  <a:lnTo>
                    <a:pt x="2200" y="6623"/>
                  </a:lnTo>
                  <a:lnTo>
                    <a:pt x="2122" y="6522"/>
                  </a:lnTo>
                  <a:lnTo>
                    <a:pt x="2032" y="6444"/>
                  </a:lnTo>
                  <a:lnTo>
                    <a:pt x="1920" y="6376"/>
                  </a:lnTo>
                  <a:lnTo>
                    <a:pt x="1796" y="6343"/>
                  </a:lnTo>
                  <a:lnTo>
                    <a:pt x="1673" y="633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2629525" y="2311350"/>
              <a:ext cx="118175" cy="191700"/>
            </a:xfrm>
            <a:custGeom>
              <a:avLst/>
              <a:gdLst/>
              <a:ahLst/>
              <a:cxnLst/>
              <a:rect l="l" t="t" r="r" b="b"/>
              <a:pathLst>
                <a:path w="4727" h="7668" extrusionOk="0">
                  <a:moveTo>
                    <a:pt x="2347" y="1"/>
                  </a:moveTo>
                  <a:lnTo>
                    <a:pt x="2089" y="12"/>
                  </a:lnTo>
                  <a:lnTo>
                    <a:pt x="1842" y="46"/>
                  </a:lnTo>
                  <a:lnTo>
                    <a:pt x="1606" y="91"/>
                  </a:lnTo>
                  <a:lnTo>
                    <a:pt x="1382" y="158"/>
                  </a:lnTo>
                  <a:lnTo>
                    <a:pt x="1180" y="248"/>
                  </a:lnTo>
                  <a:lnTo>
                    <a:pt x="978" y="349"/>
                  </a:lnTo>
                  <a:lnTo>
                    <a:pt x="798" y="461"/>
                  </a:lnTo>
                  <a:lnTo>
                    <a:pt x="641" y="596"/>
                  </a:lnTo>
                  <a:lnTo>
                    <a:pt x="495" y="742"/>
                  </a:lnTo>
                  <a:lnTo>
                    <a:pt x="360" y="910"/>
                  </a:lnTo>
                  <a:lnTo>
                    <a:pt x="259" y="1090"/>
                  </a:lnTo>
                  <a:lnTo>
                    <a:pt x="158" y="1280"/>
                  </a:lnTo>
                  <a:lnTo>
                    <a:pt x="91" y="1482"/>
                  </a:lnTo>
                  <a:lnTo>
                    <a:pt x="35" y="1696"/>
                  </a:lnTo>
                  <a:lnTo>
                    <a:pt x="12" y="1931"/>
                  </a:lnTo>
                  <a:lnTo>
                    <a:pt x="1" y="2167"/>
                  </a:lnTo>
                  <a:lnTo>
                    <a:pt x="921" y="2167"/>
                  </a:lnTo>
                  <a:lnTo>
                    <a:pt x="933" y="2010"/>
                  </a:lnTo>
                  <a:lnTo>
                    <a:pt x="955" y="1864"/>
                  </a:lnTo>
                  <a:lnTo>
                    <a:pt x="978" y="1729"/>
                  </a:lnTo>
                  <a:lnTo>
                    <a:pt x="1022" y="1606"/>
                  </a:lnTo>
                  <a:lnTo>
                    <a:pt x="1079" y="1482"/>
                  </a:lnTo>
                  <a:lnTo>
                    <a:pt x="1146" y="1370"/>
                  </a:lnTo>
                  <a:lnTo>
                    <a:pt x="1224" y="1269"/>
                  </a:lnTo>
                  <a:lnTo>
                    <a:pt x="1314" y="1179"/>
                  </a:lnTo>
                  <a:lnTo>
                    <a:pt x="1404" y="1101"/>
                  </a:lnTo>
                  <a:lnTo>
                    <a:pt x="1516" y="1022"/>
                  </a:lnTo>
                  <a:lnTo>
                    <a:pt x="1629" y="966"/>
                  </a:lnTo>
                  <a:lnTo>
                    <a:pt x="1763" y="910"/>
                  </a:lnTo>
                  <a:lnTo>
                    <a:pt x="1898" y="876"/>
                  </a:lnTo>
                  <a:lnTo>
                    <a:pt x="2044" y="843"/>
                  </a:lnTo>
                  <a:lnTo>
                    <a:pt x="2190" y="831"/>
                  </a:lnTo>
                  <a:lnTo>
                    <a:pt x="2358" y="820"/>
                  </a:lnTo>
                  <a:lnTo>
                    <a:pt x="2515" y="831"/>
                  </a:lnTo>
                  <a:lnTo>
                    <a:pt x="2672" y="843"/>
                  </a:lnTo>
                  <a:lnTo>
                    <a:pt x="2807" y="876"/>
                  </a:lnTo>
                  <a:lnTo>
                    <a:pt x="2942" y="921"/>
                  </a:lnTo>
                  <a:lnTo>
                    <a:pt x="3077" y="977"/>
                  </a:lnTo>
                  <a:lnTo>
                    <a:pt x="3189" y="1033"/>
                  </a:lnTo>
                  <a:lnTo>
                    <a:pt x="3301" y="1112"/>
                  </a:lnTo>
                  <a:lnTo>
                    <a:pt x="3402" y="1202"/>
                  </a:lnTo>
                  <a:lnTo>
                    <a:pt x="3492" y="1292"/>
                  </a:lnTo>
                  <a:lnTo>
                    <a:pt x="3559" y="1404"/>
                  </a:lnTo>
                  <a:lnTo>
                    <a:pt x="3627" y="1516"/>
                  </a:lnTo>
                  <a:lnTo>
                    <a:pt x="3683" y="1640"/>
                  </a:lnTo>
                  <a:lnTo>
                    <a:pt x="3728" y="1774"/>
                  </a:lnTo>
                  <a:lnTo>
                    <a:pt x="3761" y="1909"/>
                  </a:lnTo>
                  <a:lnTo>
                    <a:pt x="3784" y="2066"/>
                  </a:lnTo>
                  <a:lnTo>
                    <a:pt x="3784" y="2223"/>
                  </a:lnTo>
                  <a:lnTo>
                    <a:pt x="3773" y="2448"/>
                  </a:lnTo>
                  <a:lnTo>
                    <a:pt x="3739" y="2661"/>
                  </a:lnTo>
                  <a:lnTo>
                    <a:pt x="3716" y="2751"/>
                  </a:lnTo>
                  <a:lnTo>
                    <a:pt x="3683" y="2841"/>
                  </a:lnTo>
                  <a:lnTo>
                    <a:pt x="3649" y="2930"/>
                  </a:lnTo>
                  <a:lnTo>
                    <a:pt x="3604" y="3009"/>
                  </a:lnTo>
                  <a:lnTo>
                    <a:pt x="3503" y="3155"/>
                  </a:lnTo>
                  <a:lnTo>
                    <a:pt x="3391" y="3278"/>
                  </a:lnTo>
                  <a:lnTo>
                    <a:pt x="3256" y="3391"/>
                  </a:lnTo>
                  <a:lnTo>
                    <a:pt x="3110" y="3480"/>
                  </a:lnTo>
                  <a:lnTo>
                    <a:pt x="2953" y="3559"/>
                  </a:lnTo>
                  <a:lnTo>
                    <a:pt x="2774" y="3615"/>
                  </a:lnTo>
                  <a:lnTo>
                    <a:pt x="2583" y="3660"/>
                  </a:lnTo>
                  <a:lnTo>
                    <a:pt x="2392" y="3705"/>
                  </a:lnTo>
                  <a:lnTo>
                    <a:pt x="2179" y="3727"/>
                  </a:lnTo>
                  <a:lnTo>
                    <a:pt x="1965" y="3750"/>
                  </a:lnTo>
                  <a:lnTo>
                    <a:pt x="1741" y="3761"/>
                  </a:lnTo>
                  <a:lnTo>
                    <a:pt x="1202" y="3761"/>
                  </a:lnTo>
                  <a:lnTo>
                    <a:pt x="1247" y="5456"/>
                  </a:lnTo>
                  <a:lnTo>
                    <a:pt x="2100" y="5456"/>
                  </a:lnTo>
                  <a:lnTo>
                    <a:pt x="2134" y="4435"/>
                  </a:lnTo>
                  <a:lnTo>
                    <a:pt x="2403" y="4423"/>
                  </a:lnTo>
                  <a:lnTo>
                    <a:pt x="2672" y="4401"/>
                  </a:lnTo>
                  <a:lnTo>
                    <a:pt x="2931" y="4367"/>
                  </a:lnTo>
                  <a:lnTo>
                    <a:pt x="3166" y="4311"/>
                  </a:lnTo>
                  <a:lnTo>
                    <a:pt x="3402" y="4244"/>
                  </a:lnTo>
                  <a:lnTo>
                    <a:pt x="3615" y="4154"/>
                  </a:lnTo>
                  <a:lnTo>
                    <a:pt x="3806" y="4042"/>
                  </a:lnTo>
                  <a:lnTo>
                    <a:pt x="3986" y="3918"/>
                  </a:lnTo>
                  <a:lnTo>
                    <a:pt x="4154" y="3772"/>
                  </a:lnTo>
                  <a:lnTo>
                    <a:pt x="4233" y="3694"/>
                  </a:lnTo>
                  <a:lnTo>
                    <a:pt x="4300" y="3615"/>
                  </a:lnTo>
                  <a:lnTo>
                    <a:pt x="4367" y="3525"/>
                  </a:lnTo>
                  <a:lnTo>
                    <a:pt x="4424" y="3424"/>
                  </a:lnTo>
                  <a:lnTo>
                    <a:pt x="4480" y="3335"/>
                  </a:lnTo>
                  <a:lnTo>
                    <a:pt x="4525" y="3234"/>
                  </a:lnTo>
                  <a:lnTo>
                    <a:pt x="4570" y="3121"/>
                  </a:lnTo>
                  <a:lnTo>
                    <a:pt x="4614" y="3009"/>
                  </a:lnTo>
                  <a:lnTo>
                    <a:pt x="4648" y="2886"/>
                  </a:lnTo>
                  <a:lnTo>
                    <a:pt x="4671" y="2762"/>
                  </a:lnTo>
                  <a:lnTo>
                    <a:pt x="4715" y="2504"/>
                  </a:lnTo>
                  <a:lnTo>
                    <a:pt x="4727" y="2223"/>
                  </a:lnTo>
                  <a:lnTo>
                    <a:pt x="4715" y="1965"/>
                  </a:lnTo>
                  <a:lnTo>
                    <a:pt x="4682" y="1729"/>
                  </a:lnTo>
                  <a:lnTo>
                    <a:pt x="4626" y="1505"/>
                  </a:lnTo>
                  <a:lnTo>
                    <a:pt x="4547" y="1292"/>
                  </a:lnTo>
                  <a:lnTo>
                    <a:pt x="4457" y="1101"/>
                  </a:lnTo>
                  <a:lnTo>
                    <a:pt x="4345" y="921"/>
                  </a:lnTo>
                  <a:lnTo>
                    <a:pt x="4210" y="753"/>
                  </a:lnTo>
                  <a:lnTo>
                    <a:pt x="4064" y="596"/>
                  </a:lnTo>
                  <a:lnTo>
                    <a:pt x="3896" y="461"/>
                  </a:lnTo>
                  <a:lnTo>
                    <a:pt x="3716" y="349"/>
                  </a:lnTo>
                  <a:lnTo>
                    <a:pt x="3526" y="248"/>
                  </a:lnTo>
                  <a:lnTo>
                    <a:pt x="3312" y="158"/>
                  </a:lnTo>
                  <a:lnTo>
                    <a:pt x="3088" y="91"/>
                  </a:lnTo>
                  <a:lnTo>
                    <a:pt x="2852" y="46"/>
                  </a:lnTo>
                  <a:lnTo>
                    <a:pt x="2605" y="12"/>
                  </a:lnTo>
                  <a:lnTo>
                    <a:pt x="2347" y="1"/>
                  </a:lnTo>
                  <a:close/>
                  <a:moveTo>
                    <a:pt x="1595" y="6332"/>
                  </a:moveTo>
                  <a:lnTo>
                    <a:pt x="1528" y="6343"/>
                  </a:lnTo>
                  <a:lnTo>
                    <a:pt x="1404" y="6377"/>
                  </a:lnTo>
                  <a:lnTo>
                    <a:pt x="1292" y="6444"/>
                  </a:lnTo>
                  <a:lnTo>
                    <a:pt x="1191" y="6522"/>
                  </a:lnTo>
                  <a:lnTo>
                    <a:pt x="1112" y="6624"/>
                  </a:lnTo>
                  <a:lnTo>
                    <a:pt x="1056" y="6736"/>
                  </a:lnTo>
                  <a:lnTo>
                    <a:pt x="1011" y="6859"/>
                  </a:lnTo>
                  <a:lnTo>
                    <a:pt x="1000" y="6927"/>
                  </a:lnTo>
                  <a:lnTo>
                    <a:pt x="1000" y="6994"/>
                  </a:lnTo>
                  <a:lnTo>
                    <a:pt x="1000" y="7061"/>
                  </a:lnTo>
                  <a:lnTo>
                    <a:pt x="1011" y="7129"/>
                  </a:lnTo>
                  <a:lnTo>
                    <a:pt x="1056" y="7263"/>
                  </a:lnTo>
                  <a:lnTo>
                    <a:pt x="1112" y="7376"/>
                  </a:lnTo>
                  <a:lnTo>
                    <a:pt x="1191" y="7477"/>
                  </a:lnTo>
                  <a:lnTo>
                    <a:pt x="1292" y="7555"/>
                  </a:lnTo>
                  <a:lnTo>
                    <a:pt x="1404" y="7611"/>
                  </a:lnTo>
                  <a:lnTo>
                    <a:pt x="1528" y="7656"/>
                  </a:lnTo>
                  <a:lnTo>
                    <a:pt x="1595" y="7656"/>
                  </a:lnTo>
                  <a:lnTo>
                    <a:pt x="1662" y="7667"/>
                  </a:lnTo>
                  <a:lnTo>
                    <a:pt x="1730" y="7656"/>
                  </a:lnTo>
                  <a:lnTo>
                    <a:pt x="1797" y="7656"/>
                  </a:lnTo>
                  <a:lnTo>
                    <a:pt x="1920" y="7611"/>
                  </a:lnTo>
                  <a:lnTo>
                    <a:pt x="2033" y="7555"/>
                  </a:lnTo>
                  <a:lnTo>
                    <a:pt x="2122" y="7477"/>
                  </a:lnTo>
                  <a:lnTo>
                    <a:pt x="2201" y="7376"/>
                  </a:lnTo>
                  <a:lnTo>
                    <a:pt x="2257" y="7263"/>
                  </a:lnTo>
                  <a:lnTo>
                    <a:pt x="2302" y="7129"/>
                  </a:lnTo>
                  <a:lnTo>
                    <a:pt x="2313" y="7061"/>
                  </a:lnTo>
                  <a:lnTo>
                    <a:pt x="2313" y="6994"/>
                  </a:lnTo>
                  <a:lnTo>
                    <a:pt x="2313" y="6927"/>
                  </a:lnTo>
                  <a:lnTo>
                    <a:pt x="2302" y="6859"/>
                  </a:lnTo>
                  <a:lnTo>
                    <a:pt x="2257" y="6736"/>
                  </a:lnTo>
                  <a:lnTo>
                    <a:pt x="2201" y="6624"/>
                  </a:lnTo>
                  <a:lnTo>
                    <a:pt x="2122" y="6522"/>
                  </a:lnTo>
                  <a:lnTo>
                    <a:pt x="2033" y="6444"/>
                  </a:lnTo>
                  <a:lnTo>
                    <a:pt x="1920" y="6377"/>
                  </a:lnTo>
                  <a:lnTo>
                    <a:pt x="1797" y="6343"/>
                  </a:lnTo>
                  <a:lnTo>
                    <a:pt x="1662" y="633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80025" y="3101050"/>
              <a:ext cx="191125" cy="310950"/>
            </a:xfrm>
            <a:custGeom>
              <a:avLst/>
              <a:gdLst/>
              <a:ahLst/>
              <a:cxnLst/>
              <a:rect l="l" t="t" r="r" b="b"/>
              <a:pathLst>
                <a:path w="7645" h="12438" extrusionOk="0">
                  <a:moveTo>
                    <a:pt x="3649" y="0"/>
                  </a:moveTo>
                  <a:lnTo>
                    <a:pt x="3447" y="11"/>
                  </a:lnTo>
                  <a:lnTo>
                    <a:pt x="3245" y="23"/>
                  </a:lnTo>
                  <a:lnTo>
                    <a:pt x="3054" y="45"/>
                  </a:lnTo>
                  <a:lnTo>
                    <a:pt x="2863" y="79"/>
                  </a:lnTo>
                  <a:lnTo>
                    <a:pt x="2672" y="124"/>
                  </a:lnTo>
                  <a:lnTo>
                    <a:pt x="2492" y="169"/>
                  </a:lnTo>
                  <a:lnTo>
                    <a:pt x="2324" y="225"/>
                  </a:lnTo>
                  <a:lnTo>
                    <a:pt x="2144" y="281"/>
                  </a:lnTo>
                  <a:lnTo>
                    <a:pt x="1987" y="348"/>
                  </a:lnTo>
                  <a:lnTo>
                    <a:pt x="1819" y="427"/>
                  </a:lnTo>
                  <a:lnTo>
                    <a:pt x="1673" y="505"/>
                  </a:lnTo>
                  <a:lnTo>
                    <a:pt x="1516" y="595"/>
                  </a:lnTo>
                  <a:lnTo>
                    <a:pt x="1381" y="696"/>
                  </a:lnTo>
                  <a:lnTo>
                    <a:pt x="1235" y="797"/>
                  </a:lnTo>
                  <a:lnTo>
                    <a:pt x="1112" y="909"/>
                  </a:lnTo>
                  <a:lnTo>
                    <a:pt x="988" y="1033"/>
                  </a:lnTo>
                  <a:lnTo>
                    <a:pt x="865" y="1156"/>
                  </a:lnTo>
                  <a:lnTo>
                    <a:pt x="753" y="1291"/>
                  </a:lnTo>
                  <a:lnTo>
                    <a:pt x="652" y="1426"/>
                  </a:lnTo>
                  <a:lnTo>
                    <a:pt x="551" y="1572"/>
                  </a:lnTo>
                  <a:lnTo>
                    <a:pt x="461" y="1718"/>
                  </a:lnTo>
                  <a:lnTo>
                    <a:pt x="382" y="1875"/>
                  </a:lnTo>
                  <a:lnTo>
                    <a:pt x="304" y="2043"/>
                  </a:lnTo>
                  <a:lnTo>
                    <a:pt x="236" y="2211"/>
                  </a:lnTo>
                  <a:lnTo>
                    <a:pt x="180" y="2380"/>
                  </a:lnTo>
                  <a:lnTo>
                    <a:pt x="135" y="2571"/>
                  </a:lnTo>
                  <a:lnTo>
                    <a:pt x="90" y="2750"/>
                  </a:lnTo>
                  <a:lnTo>
                    <a:pt x="57" y="2941"/>
                  </a:lnTo>
                  <a:lnTo>
                    <a:pt x="23" y="3143"/>
                  </a:lnTo>
                  <a:lnTo>
                    <a:pt x="12" y="3345"/>
                  </a:lnTo>
                  <a:lnTo>
                    <a:pt x="0" y="3581"/>
                  </a:lnTo>
                  <a:lnTo>
                    <a:pt x="0" y="3805"/>
                  </a:lnTo>
                  <a:lnTo>
                    <a:pt x="12" y="4019"/>
                  </a:lnTo>
                  <a:lnTo>
                    <a:pt x="34" y="4232"/>
                  </a:lnTo>
                  <a:lnTo>
                    <a:pt x="68" y="4434"/>
                  </a:lnTo>
                  <a:lnTo>
                    <a:pt x="113" y="4625"/>
                  </a:lnTo>
                  <a:lnTo>
                    <a:pt x="158" y="4816"/>
                  </a:lnTo>
                  <a:lnTo>
                    <a:pt x="225" y="4995"/>
                  </a:lnTo>
                  <a:lnTo>
                    <a:pt x="292" y="5164"/>
                  </a:lnTo>
                  <a:lnTo>
                    <a:pt x="371" y="5332"/>
                  </a:lnTo>
                  <a:lnTo>
                    <a:pt x="461" y="5489"/>
                  </a:lnTo>
                  <a:lnTo>
                    <a:pt x="551" y="5635"/>
                  </a:lnTo>
                  <a:lnTo>
                    <a:pt x="663" y="5781"/>
                  </a:lnTo>
                  <a:lnTo>
                    <a:pt x="775" y="5916"/>
                  </a:lnTo>
                  <a:lnTo>
                    <a:pt x="887" y="6039"/>
                  </a:lnTo>
                  <a:lnTo>
                    <a:pt x="1022" y="6163"/>
                  </a:lnTo>
                  <a:lnTo>
                    <a:pt x="1157" y="6275"/>
                  </a:lnTo>
                  <a:lnTo>
                    <a:pt x="1303" y="6376"/>
                  </a:lnTo>
                  <a:lnTo>
                    <a:pt x="1449" y="6477"/>
                  </a:lnTo>
                  <a:lnTo>
                    <a:pt x="1606" y="6567"/>
                  </a:lnTo>
                  <a:lnTo>
                    <a:pt x="1774" y="6657"/>
                  </a:lnTo>
                  <a:lnTo>
                    <a:pt x="1942" y="6735"/>
                  </a:lnTo>
                  <a:lnTo>
                    <a:pt x="2122" y="6814"/>
                  </a:lnTo>
                  <a:lnTo>
                    <a:pt x="2302" y="6870"/>
                  </a:lnTo>
                  <a:lnTo>
                    <a:pt x="2492" y="6937"/>
                  </a:lnTo>
                  <a:lnTo>
                    <a:pt x="2683" y="6993"/>
                  </a:lnTo>
                  <a:lnTo>
                    <a:pt x="2885" y="7038"/>
                  </a:lnTo>
                  <a:lnTo>
                    <a:pt x="3099" y="7083"/>
                  </a:lnTo>
                  <a:lnTo>
                    <a:pt x="3312" y="7117"/>
                  </a:lnTo>
                  <a:lnTo>
                    <a:pt x="3525" y="7139"/>
                  </a:lnTo>
                  <a:lnTo>
                    <a:pt x="3974" y="7184"/>
                  </a:lnTo>
                  <a:lnTo>
                    <a:pt x="3918" y="8834"/>
                  </a:lnTo>
                  <a:lnTo>
                    <a:pt x="5287" y="8924"/>
                  </a:lnTo>
                  <a:lnTo>
                    <a:pt x="5523" y="6185"/>
                  </a:lnTo>
                  <a:lnTo>
                    <a:pt x="5029" y="6151"/>
                  </a:lnTo>
                  <a:lnTo>
                    <a:pt x="4659" y="6129"/>
                  </a:lnTo>
                  <a:lnTo>
                    <a:pt x="4300" y="6084"/>
                  </a:lnTo>
                  <a:lnTo>
                    <a:pt x="3952" y="6039"/>
                  </a:lnTo>
                  <a:lnTo>
                    <a:pt x="3626" y="5972"/>
                  </a:lnTo>
                  <a:lnTo>
                    <a:pt x="3312" y="5893"/>
                  </a:lnTo>
                  <a:lnTo>
                    <a:pt x="3009" y="5792"/>
                  </a:lnTo>
                  <a:lnTo>
                    <a:pt x="2874" y="5736"/>
                  </a:lnTo>
                  <a:lnTo>
                    <a:pt x="2739" y="5680"/>
                  </a:lnTo>
                  <a:lnTo>
                    <a:pt x="2605" y="5613"/>
                  </a:lnTo>
                  <a:lnTo>
                    <a:pt x="2481" y="5534"/>
                  </a:lnTo>
                  <a:lnTo>
                    <a:pt x="2369" y="5456"/>
                  </a:lnTo>
                  <a:lnTo>
                    <a:pt x="2257" y="5377"/>
                  </a:lnTo>
                  <a:lnTo>
                    <a:pt x="2144" y="5287"/>
                  </a:lnTo>
                  <a:lnTo>
                    <a:pt x="2055" y="5186"/>
                  </a:lnTo>
                  <a:lnTo>
                    <a:pt x="1965" y="5085"/>
                  </a:lnTo>
                  <a:lnTo>
                    <a:pt x="1875" y="4973"/>
                  </a:lnTo>
                  <a:lnTo>
                    <a:pt x="1797" y="4861"/>
                  </a:lnTo>
                  <a:lnTo>
                    <a:pt x="1729" y="4737"/>
                  </a:lnTo>
                  <a:lnTo>
                    <a:pt x="1673" y="4602"/>
                  </a:lnTo>
                  <a:lnTo>
                    <a:pt x="1628" y="4456"/>
                  </a:lnTo>
                  <a:lnTo>
                    <a:pt x="1583" y="4311"/>
                  </a:lnTo>
                  <a:lnTo>
                    <a:pt x="1550" y="4153"/>
                  </a:lnTo>
                  <a:lnTo>
                    <a:pt x="1527" y="3996"/>
                  </a:lnTo>
                  <a:lnTo>
                    <a:pt x="1516" y="3817"/>
                  </a:lnTo>
                  <a:lnTo>
                    <a:pt x="1516" y="3637"/>
                  </a:lnTo>
                  <a:lnTo>
                    <a:pt x="1516" y="3446"/>
                  </a:lnTo>
                  <a:lnTo>
                    <a:pt x="1550" y="3188"/>
                  </a:lnTo>
                  <a:lnTo>
                    <a:pt x="1594" y="2952"/>
                  </a:lnTo>
                  <a:lnTo>
                    <a:pt x="1662" y="2728"/>
                  </a:lnTo>
                  <a:lnTo>
                    <a:pt x="1740" y="2515"/>
                  </a:lnTo>
                  <a:lnTo>
                    <a:pt x="1841" y="2324"/>
                  </a:lnTo>
                  <a:lnTo>
                    <a:pt x="1965" y="2144"/>
                  </a:lnTo>
                  <a:lnTo>
                    <a:pt x="2100" y="1976"/>
                  </a:lnTo>
                  <a:lnTo>
                    <a:pt x="2246" y="1830"/>
                  </a:lnTo>
                  <a:lnTo>
                    <a:pt x="2414" y="1706"/>
                  </a:lnTo>
                  <a:lnTo>
                    <a:pt x="2605" y="1594"/>
                  </a:lnTo>
                  <a:lnTo>
                    <a:pt x="2796" y="1504"/>
                  </a:lnTo>
                  <a:lnTo>
                    <a:pt x="3009" y="1426"/>
                  </a:lnTo>
                  <a:lnTo>
                    <a:pt x="3233" y="1381"/>
                  </a:lnTo>
                  <a:lnTo>
                    <a:pt x="3469" y="1336"/>
                  </a:lnTo>
                  <a:lnTo>
                    <a:pt x="3716" y="1325"/>
                  </a:lnTo>
                  <a:lnTo>
                    <a:pt x="3974" y="1336"/>
                  </a:lnTo>
                  <a:lnTo>
                    <a:pt x="4232" y="1358"/>
                  </a:lnTo>
                  <a:lnTo>
                    <a:pt x="4479" y="1403"/>
                  </a:lnTo>
                  <a:lnTo>
                    <a:pt x="4704" y="1459"/>
                  </a:lnTo>
                  <a:lnTo>
                    <a:pt x="4917" y="1538"/>
                  </a:lnTo>
                  <a:lnTo>
                    <a:pt x="5119" y="1639"/>
                  </a:lnTo>
                  <a:lnTo>
                    <a:pt x="5299" y="1751"/>
                  </a:lnTo>
                  <a:lnTo>
                    <a:pt x="5467" y="1875"/>
                  </a:lnTo>
                  <a:lnTo>
                    <a:pt x="5624" y="2009"/>
                  </a:lnTo>
                  <a:lnTo>
                    <a:pt x="5748" y="2167"/>
                  </a:lnTo>
                  <a:lnTo>
                    <a:pt x="5871" y="2346"/>
                  </a:lnTo>
                  <a:lnTo>
                    <a:pt x="5961" y="2526"/>
                  </a:lnTo>
                  <a:lnTo>
                    <a:pt x="6040" y="2728"/>
                  </a:lnTo>
                  <a:lnTo>
                    <a:pt x="6096" y="2941"/>
                  </a:lnTo>
                  <a:lnTo>
                    <a:pt x="6129" y="3166"/>
                  </a:lnTo>
                  <a:lnTo>
                    <a:pt x="6141" y="3401"/>
                  </a:lnTo>
                  <a:lnTo>
                    <a:pt x="6141" y="3648"/>
                  </a:lnTo>
                  <a:lnTo>
                    <a:pt x="7634" y="3738"/>
                  </a:lnTo>
                  <a:lnTo>
                    <a:pt x="7645" y="3547"/>
                  </a:lnTo>
                  <a:lnTo>
                    <a:pt x="7645" y="3356"/>
                  </a:lnTo>
                  <a:lnTo>
                    <a:pt x="7634" y="3166"/>
                  </a:lnTo>
                  <a:lnTo>
                    <a:pt x="7611" y="2986"/>
                  </a:lnTo>
                  <a:lnTo>
                    <a:pt x="7589" y="2806"/>
                  </a:lnTo>
                  <a:lnTo>
                    <a:pt x="7555" y="2627"/>
                  </a:lnTo>
                  <a:lnTo>
                    <a:pt x="7510" y="2458"/>
                  </a:lnTo>
                  <a:lnTo>
                    <a:pt x="7454" y="2290"/>
                  </a:lnTo>
                  <a:lnTo>
                    <a:pt x="7398" y="2133"/>
                  </a:lnTo>
                  <a:lnTo>
                    <a:pt x="7330" y="1976"/>
                  </a:lnTo>
                  <a:lnTo>
                    <a:pt x="7252" y="1819"/>
                  </a:lnTo>
                  <a:lnTo>
                    <a:pt x="7173" y="1673"/>
                  </a:lnTo>
                  <a:lnTo>
                    <a:pt x="7084" y="1538"/>
                  </a:lnTo>
                  <a:lnTo>
                    <a:pt x="6982" y="1403"/>
                  </a:lnTo>
                  <a:lnTo>
                    <a:pt x="6870" y="1269"/>
                  </a:lnTo>
                  <a:lnTo>
                    <a:pt x="6758" y="1145"/>
                  </a:lnTo>
                  <a:lnTo>
                    <a:pt x="6635" y="1022"/>
                  </a:lnTo>
                  <a:lnTo>
                    <a:pt x="6511" y="909"/>
                  </a:lnTo>
                  <a:lnTo>
                    <a:pt x="6376" y="808"/>
                  </a:lnTo>
                  <a:lnTo>
                    <a:pt x="6230" y="707"/>
                  </a:lnTo>
                  <a:lnTo>
                    <a:pt x="6084" y="606"/>
                  </a:lnTo>
                  <a:lnTo>
                    <a:pt x="5927" y="516"/>
                  </a:lnTo>
                  <a:lnTo>
                    <a:pt x="5770" y="438"/>
                  </a:lnTo>
                  <a:lnTo>
                    <a:pt x="5602" y="359"/>
                  </a:lnTo>
                  <a:lnTo>
                    <a:pt x="5433" y="292"/>
                  </a:lnTo>
                  <a:lnTo>
                    <a:pt x="5254" y="236"/>
                  </a:lnTo>
                  <a:lnTo>
                    <a:pt x="5074" y="180"/>
                  </a:lnTo>
                  <a:lnTo>
                    <a:pt x="4883" y="135"/>
                  </a:lnTo>
                  <a:lnTo>
                    <a:pt x="4681" y="90"/>
                  </a:lnTo>
                  <a:lnTo>
                    <a:pt x="4479" y="56"/>
                  </a:lnTo>
                  <a:lnTo>
                    <a:pt x="4277" y="34"/>
                  </a:lnTo>
                  <a:lnTo>
                    <a:pt x="4064" y="11"/>
                  </a:lnTo>
                  <a:lnTo>
                    <a:pt x="3862" y="11"/>
                  </a:lnTo>
                  <a:lnTo>
                    <a:pt x="3649" y="0"/>
                  </a:lnTo>
                  <a:close/>
                  <a:moveTo>
                    <a:pt x="4412" y="10282"/>
                  </a:moveTo>
                  <a:lnTo>
                    <a:pt x="4311" y="10294"/>
                  </a:lnTo>
                  <a:lnTo>
                    <a:pt x="4210" y="10316"/>
                  </a:lnTo>
                  <a:lnTo>
                    <a:pt x="4109" y="10338"/>
                  </a:lnTo>
                  <a:lnTo>
                    <a:pt x="4019" y="10383"/>
                  </a:lnTo>
                  <a:lnTo>
                    <a:pt x="3929" y="10428"/>
                  </a:lnTo>
                  <a:lnTo>
                    <a:pt x="3851" y="10484"/>
                  </a:lnTo>
                  <a:lnTo>
                    <a:pt x="3772" y="10552"/>
                  </a:lnTo>
                  <a:lnTo>
                    <a:pt x="3694" y="10619"/>
                  </a:lnTo>
                  <a:lnTo>
                    <a:pt x="3637" y="10698"/>
                  </a:lnTo>
                  <a:lnTo>
                    <a:pt x="3570" y="10787"/>
                  </a:lnTo>
                  <a:lnTo>
                    <a:pt x="3525" y="10877"/>
                  </a:lnTo>
                  <a:lnTo>
                    <a:pt x="3480" y="10967"/>
                  </a:lnTo>
                  <a:lnTo>
                    <a:pt x="3447" y="11079"/>
                  </a:lnTo>
                  <a:lnTo>
                    <a:pt x="3424" y="11180"/>
                  </a:lnTo>
                  <a:lnTo>
                    <a:pt x="3413" y="11293"/>
                  </a:lnTo>
                  <a:lnTo>
                    <a:pt x="3413" y="11405"/>
                  </a:lnTo>
                  <a:lnTo>
                    <a:pt x="3424" y="11517"/>
                  </a:lnTo>
                  <a:lnTo>
                    <a:pt x="3447" y="11618"/>
                  </a:lnTo>
                  <a:lnTo>
                    <a:pt x="3469" y="11719"/>
                  </a:lnTo>
                  <a:lnTo>
                    <a:pt x="3514" y="11820"/>
                  </a:lnTo>
                  <a:lnTo>
                    <a:pt x="3559" y="11910"/>
                  </a:lnTo>
                  <a:lnTo>
                    <a:pt x="3615" y="12000"/>
                  </a:lnTo>
                  <a:lnTo>
                    <a:pt x="3671" y="12078"/>
                  </a:lnTo>
                  <a:lnTo>
                    <a:pt x="3738" y="12157"/>
                  </a:lnTo>
                  <a:lnTo>
                    <a:pt x="3817" y="12213"/>
                  </a:lnTo>
                  <a:lnTo>
                    <a:pt x="3907" y="12280"/>
                  </a:lnTo>
                  <a:lnTo>
                    <a:pt x="3985" y="12325"/>
                  </a:lnTo>
                  <a:lnTo>
                    <a:pt x="4086" y="12370"/>
                  </a:lnTo>
                  <a:lnTo>
                    <a:pt x="4176" y="12404"/>
                  </a:lnTo>
                  <a:lnTo>
                    <a:pt x="4288" y="12426"/>
                  </a:lnTo>
                  <a:lnTo>
                    <a:pt x="4389" y="12438"/>
                  </a:lnTo>
                  <a:lnTo>
                    <a:pt x="4502" y="12438"/>
                  </a:lnTo>
                  <a:lnTo>
                    <a:pt x="4614" y="12426"/>
                  </a:lnTo>
                  <a:lnTo>
                    <a:pt x="4715" y="12404"/>
                  </a:lnTo>
                  <a:lnTo>
                    <a:pt x="4816" y="12381"/>
                  </a:lnTo>
                  <a:lnTo>
                    <a:pt x="4917" y="12337"/>
                  </a:lnTo>
                  <a:lnTo>
                    <a:pt x="5007" y="12292"/>
                  </a:lnTo>
                  <a:lnTo>
                    <a:pt x="5097" y="12235"/>
                  </a:lnTo>
                  <a:lnTo>
                    <a:pt x="5175" y="12168"/>
                  </a:lnTo>
                  <a:lnTo>
                    <a:pt x="5243" y="12101"/>
                  </a:lnTo>
                  <a:lnTo>
                    <a:pt x="5310" y="12022"/>
                  </a:lnTo>
                  <a:lnTo>
                    <a:pt x="5377" y="11932"/>
                  </a:lnTo>
                  <a:lnTo>
                    <a:pt x="5422" y="11843"/>
                  </a:lnTo>
                  <a:lnTo>
                    <a:pt x="5467" y="11753"/>
                  </a:lnTo>
                  <a:lnTo>
                    <a:pt x="5501" y="11641"/>
                  </a:lnTo>
                  <a:lnTo>
                    <a:pt x="5523" y="11540"/>
                  </a:lnTo>
                  <a:lnTo>
                    <a:pt x="5534" y="11427"/>
                  </a:lnTo>
                  <a:lnTo>
                    <a:pt x="5534" y="11315"/>
                  </a:lnTo>
                  <a:lnTo>
                    <a:pt x="5523" y="11203"/>
                  </a:lnTo>
                  <a:lnTo>
                    <a:pt x="5501" y="11102"/>
                  </a:lnTo>
                  <a:lnTo>
                    <a:pt x="5478" y="11001"/>
                  </a:lnTo>
                  <a:lnTo>
                    <a:pt x="5433" y="10900"/>
                  </a:lnTo>
                  <a:lnTo>
                    <a:pt x="5389" y="10810"/>
                  </a:lnTo>
                  <a:lnTo>
                    <a:pt x="5332" y="10720"/>
                  </a:lnTo>
                  <a:lnTo>
                    <a:pt x="5265" y="10642"/>
                  </a:lnTo>
                  <a:lnTo>
                    <a:pt x="5198" y="10563"/>
                  </a:lnTo>
                  <a:lnTo>
                    <a:pt x="5119" y="10507"/>
                  </a:lnTo>
                  <a:lnTo>
                    <a:pt x="5029" y="10439"/>
                  </a:lnTo>
                  <a:lnTo>
                    <a:pt x="4940" y="10395"/>
                  </a:lnTo>
                  <a:lnTo>
                    <a:pt x="4850" y="10350"/>
                  </a:lnTo>
                  <a:lnTo>
                    <a:pt x="4737" y="10316"/>
                  </a:lnTo>
                  <a:lnTo>
                    <a:pt x="4636" y="10294"/>
                  </a:lnTo>
                  <a:lnTo>
                    <a:pt x="4524" y="1028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0"/>
          <p:cNvSpPr txBox="1"/>
          <p:nvPr/>
        </p:nvSpPr>
        <p:spPr>
          <a:xfrm>
            <a:off x="1931550" y="88325"/>
            <a:ext cx="52809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 sz="2000" b="1">
                <a:solidFill>
                  <a:schemeClr val="dk1"/>
                </a:solidFill>
                <a:latin typeface="Roboto"/>
                <a:ea typeface="Roboto"/>
                <a:cs typeface="Roboto"/>
                <a:sym typeface="Roboto"/>
              </a:rPr>
              <a:t>Running the Models – Model 1</a:t>
            </a:r>
            <a:endParaRPr sz="2000" b="1">
              <a:solidFill>
                <a:schemeClr val="dk1"/>
              </a:solidFill>
              <a:latin typeface="Roboto"/>
              <a:ea typeface="Roboto"/>
              <a:cs typeface="Roboto"/>
              <a:sym typeface="Roboto"/>
            </a:endParaRPr>
          </a:p>
        </p:txBody>
      </p:sp>
      <p:pic>
        <p:nvPicPr>
          <p:cNvPr id="387" name="Google Shape;387;p20"/>
          <p:cNvPicPr preferRelativeResize="0"/>
          <p:nvPr/>
        </p:nvPicPr>
        <p:blipFill>
          <a:blip r:embed="rId3">
            <a:alphaModFix/>
          </a:blip>
          <a:stretch>
            <a:fillRect/>
          </a:stretch>
        </p:blipFill>
        <p:spPr>
          <a:xfrm>
            <a:off x="427400" y="580925"/>
            <a:ext cx="8289200" cy="4288675"/>
          </a:xfrm>
          <a:prstGeom prst="rect">
            <a:avLst/>
          </a:prstGeom>
          <a:noFill/>
          <a:ln>
            <a:noFill/>
          </a:ln>
        </p:spPr>
      </p:pic>
      <p:pic>
        <p:nvPicPr>
          <p:cNvPr id="388" name="Google Shape;388;p20"/>
          <p:cNvPicPr preferRelativeResize="0"/>
          <p:nvPr/>
        </p:nvPicPr>
        <p:blipFill>
          <a:blip r:embed="rId4">
            <a:alphaModFix/>
          </a:blip>
          <a:stretch>
            <a:fillRect/>
          </a:stretch>
        </p:blipFill>
        <p:spPr>
          <a:xfrm>
            <a:off x="501125" y="2696125"/>
            <a:ext cx="5633777" cy="813250"/>
          </a:xfrm>
          <a:prstGeom prst="rect">
            <a:avLst/>
          </a:prstGeom>
          <a:noFill/>
          <a:ln>
            <a:noFill/>
          </a:ln>
        </p:spPr>
      </p:pic>
      <p:pic>
        <p:nvPicPr>
          <p:cNvPr id="389" name="Google Shape;389;p20"/>
          <p:cNvPicPr preferRelativeResize="0"/>
          <p:nvPr/>
        </p:nvPicPr>
        <p:blipFill>
          <a:blip r:embed="rId5">
            <a:alphaModFix/>
          </a:blip>
          <a:stretch>
            <a:fillRect/>
          </a:stretch>
        </p:blipFill>
        <p:spPr>
          <a:xfrm>
            <a:off x="501125" y="3838125"/>
            <a:ext cx="3219074" cy="1001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1"/>
          <p:cNvSpPr txBox="1"/>
          <p:nvPr/>
        </p:nvSpPr>
        <p:spPr>
          <a:xfrm>
            <a:off x="394200" y="1051100"/>
            <a:ext cx="8355600" cy="396259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dirty="0">
                <a:solidFill>
                  <a:schemeClr val="dk1"/>
                </a:solidFill>
                <a:latin typeface="Roboto"/>
                <a:ea typeface="Roboto"/>
                <a:cs typeface="Roboto"/>
                <a:sym typeface="Roboto"/>
              </a:rPr>
              <a:t>Model 2: </a:t>
            </a:r>
            <a:r>
              <a:rPr lang="en" b="1" dirty="0" err="1">
                <a:solidFill>
                  <a:srgbClr val="156082"/>
                </a:solidFill>
                <a:latin typeface="Roboto"/>
                <a:ea typeface="Roboto"/>
                <a:cs typeface="Roboto"/>
                <a:sym typeface="Roboto"/>
              </a:rPr>
              <a:t>lm</a:t>
            </a:r>
            <a:r>
              <a:rPr lang="en" b="1" dirty="0">
                <a:solidFill>
                  <a:srgbClr val="156082"/>
                </a:solidFill>
                <a:latin typeface="Roboto"/>
                <a:ea typeface="Roboto"/>
                <a:cs typeface="Roboto"/>
                <a:sym typeface="Roboto"/>
              </a:rPr>
              <a:t>(formula = </a:t>
            </a:r>
            <a:r>
              <a:rPr lang="en" b="1" dirty="0" err="1">
                <a:solidFill>
                  <a:srgbClr val="156082"/>
                </a:solidFill>
                <a:latin typeface="Roboto"/>
                <a:ea typeface="Roboto"/>
                <a:cs typeface="Roboto"/>
                <a:sym typeface="Roboto"/>
              </a:rPr>
              <a:t>Average_BMI</a:t>
            </a:r>
            <a:r>
              <a:rPr lang="en" b="1" dirty="0">
                <a:solidFill>
                  <a:srgbClr val="156082"/>
                </a:solidFill>
                <a:latin typeface="Roboto"/>
                <a:ea typeface="Roboto"/>
                <a:cs typeface="Roboto"/>
                <a:sym typeface="Roboto"/>
              </a:rPr>
              <a:t> ~ . - </a:t>
            </a:r>
            <a:r>
              <a:rPr lang="en" b="1" dirty="0" err="1">
                <a:solidFill>
                  <a:srgbClr val="156082"/>
                </a:solidFill>
                <a:latin typeface="Roboto"/>
                <a:ea typeface="Roboto"/>
                <a:cs typeface="Roboto"/>
                <a:sym typeface="Roboto"/>
              </a:rPr>
              <a:t>BMI_Male</a:t>
            </a:r>
            <a:r>
              <a:rPr lang="en" b="1" dirty="0">
                <a:solidFill>
                  <a:srgbClr val="156082"/>
                </a:solidFill>
                <a:latin typeface="Roboto"/>
                <a:ea typeface="Roboto"/>
                <a:cs typeface="Roboto"/>
                <a:sym typeface="Roboto"/>
              </a:rPr>
              <a:t> - </a:t>
            </a:r>
            <a:r>
              <a:rPr lang="en" b="1" dirty="0" err="1">
                <a:solidFill>
                  <a:srgbClr val="156082"/>
                </a:solidFill>
                <a:latin typeface="Roboto"/>
                <a:ea typeface="Roboto"/>
                <a:cs typeface="Roboto"/>
                <a:sym typeface="Roboto"/>
              </a:rPr>
              <a:t>BMI_Female</a:t>
            </a:r>
            <a:r>
              <a:rPr lang="en" b="1" dirty="0">
                <a:solidFill>
                  <a:srgbClr val="156082"/>
                </a:solidFill>
                <a:latin typeface="Roboto"/>
                <a:ea typeface="Roboto"/>
                <a:cs typeface="Roboto"/>
                <a:sym typeface="Roboto"/>
              </a:rPr>
              <a:t> - Population, data = BMI)</a:t>
            </a:r>
            <a:endParaRPr b="1" dirty="0">
              <a:solidFill>
                <a:srgbClr val="156082"/>
              </a:solidFill>
              <a:latin typeface="Roboto"/>
              <a:ea typeface="Roboto"/>
              <a:cs typeface="Roboto"/>
              <a:sym typeface="Roboto"/>
            </a:endParaRPr>
          </a:p>
          <a:p>
            <a:pPr marL="0" lvl="0" indent="0" algn="l" rtl="0">
              <a:lnSpc>
                <a:spcPct val="115000"/>
              </a:lnSpc>
              <a:spcBef>
                <a:spcPts val="0"/>
              </a:spcBef>
              <a:spcAft>
                <a:spcPts val="0"/>
              </a:spcAft>
              <a:buNone/>
            </a:pPr>
            <a:endParaRPr b="1" u="sng" dirty="0">
              <a:solidFill>
                <a:schemeClr val="dk1"/>
              </a:solidFill>
              <a:latin typeface="Roboto"/>
              <a:ea typeface="Roboto"/>
              <a:cs typeface="Roboto"/>
              <a:sym typeface="Roboto"/>
            </a:endParaRPr>
          </a:p>
          <a:p>
            <a:pPr marL="0" lvl="0" indent="0" algn="l" rtl="0">
              <a:lnSpc>
                <a:spcPct val="115000"/>
              </a:lnSpc>
              <a:spcBef>
                <a:spcPts val="0"/>
              </a:spcBef>
              <a:spcAft>
                <a:spcPts val="0"/>
              </a:spcAft>
              <a:buNone/>
            </a:pPr>
            <a:r>
              <a:rPr lang="en" b="1" dirty="0">
                <a:solidFill>
                  <a:schemeClr val="dk1"/>
                </a:solidFill>
                <a:latin typeface="Roboto"/>
                <a:ea typeface="Roboto"/>
                <a:cs typeface="Roboto"/>
                <a:sym typeface="Roboto"/>
              </a:rPr>
              <a:t>Modification to the Data:</a:t>
            </a:r>
            <a:r>
              <a:rPr lang="en" dirty="0">
                <a:solidFill>
                  <a:schemeClr val="dk1"/>
                </a:solidFill>
                <a:latin typeface="Roboto"/>
                <a:ea typeface="Roboto"/>
                <a:cs typeface="Roboto"/>
                <a:sym typeface="Roboto"/>
              </a:rPr>
              <a:t> None</a:t>
            </a:r>
            <a:endParaRPr dirty="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b="1" dirty="0">
              <a:solidFill>
                <a:schemeClr val="dk1"/>
              </a:solidFill>
              <a:latin typeface="Roboto"/>
              <a:ea typeface="Roboto"/>
              <a:cs typeface="Roboto"/>
              <a:sym typeface="Roboto"/>
            </a:endParaRPr>
          </a:p>
          <a:p>
            <a:pPr marL="0" lvl="0" indent="0" algn="l" rtl="0">
              <a:lnSpc>
                <a:spcPct val="115000"/>
              </a:lnSpc>
              <a:spcBef>
                <a:spcPts val="0"/>
              </a:spcBef>
              <a:spcAft>
                <a:spcPts val="0"/>
              </a:spcAft>
              <a:buNone/>
            </a:pPr>
            <a:r>
              <a:rPr lang="en" b="1" dirty="0">
                <a:solidFill>
                  <a:schemeClr val="dk1"/>
                </a:solidFill>
                <a:latin typeface="Roboto"/>
                <a:ea typeface="Roboto"/>
                <a:cs typeface="Roboto"/>
                <a:sym typeface="Roboto"/>
              </a:rPr>
              <a:t>Key Results:</a:t>
            </a:r>
            <a:endParaRPr lang="en-US" b="1" dirty="0">
              <a:solidFill>
                <a:schemeClr val="dk1"/>
              </a:solidFill>
              <a:latin typeface="Roboto"/>
              <a:ea typeface="Roboto"/>
              <a:cs typeface="Roboto"/>
              <a:sym typeface="Roboto"/>
            </a:endParaRPr>
          </a:p>
          <a:p>
            <a:pPr marL="0" lvl="0" indent="0" algn="l" rtl="0">
              <a:lnSpc>
                <a:spcPct val="150000"/>
              </a:lnSpc>
              <a:spcBef>
                <a:spcPts val="0"/>
              </a:spcBef>
              <a:spcAft>
                <a:spcPts val="0"/>
              </a:spcAft>
              <a:buNone/>
            </a:pPr>
            <a:endParaRPr lang="en-US" sz="600" dirty="0">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dirty="0">
                <a:solidFill>
                  <a:schemeClr val="dk1"/>
                </a:solidFill>
                <a:latin typeface="Roboto"/>
                <a:ea typeface="Roboto"/>
                <a:cs typeface="Roboto"/>
                <a:sym typeface="Roboto"/>
              </a:rPr>
              <a:t>All variables were statistically significant with a p-value below 0.05, </a:t>
            </a:r>
            <a:r>
              <a:rPr lang="en" u="sng" dirty="0">
                <a:solidFill>
                  <a:schemeClr val="dk1"/>
                </a:solidFill>
                <a:latin typeface="Roboto"/>
                <a:ea typeface="Roboto"/>
                <a:cs typeface="Roboto"/>
                <a:sym typeface="Roboto"/>
              </a:rPr>
              <a:t>except</a:t>
            </a:r>
            <a:r>
              <a:rPr lang="en" dirty="0">
                <a:solidFill>
                  <a:schemeClr val="dk1"/>
                </a:solidFill>
                <a:latin typeface="Roboto"/>
                <a:ea typeface="Roboto"/>
                <a:cs typeface="Roboto"/>
                <a:sym typeface="Roboto"/>
              </a:rPr>
              <a:t> for the two countries Jordan and Qatar.</a:t>
            </a:r>
            <a:endParaRPr dirty="0">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dirty="0">
                <a:solidFill>
                  <a:schemeClr val="dk1"/>
                </a:solidFill>
                <a:latin typeface="Roboto"/>
                <a:ea typeface="Roboto"/>
                <a:cs typeface="Roboto"/>
                <a:sym typeface="Roboto"/>
              </a:rPr>
              <a:t>Adjusted R-squared was at </a:t>
            </a:r>
            <a:r>
              <a:rPr lang="en" b="1" dirty="0">
                <a:solidFill>
                  <a:schemeClr val="dk1"/>
                </a:solidFill>
                <a:latin typeface="Roboto"/>
                <a:ea typeface="Roboto"/>
                <a:cs typeface="Roboto"/>
                <a:sym typeface="Roboto"/>
              </a:rPr>
              <a:t>%98.37</a:t>
            </a:r>
            <a:r>
              <a:rPr lang="en" dirty="0">
                <a:solidFill>
                  <a:schemeClr val="dk1"/>
                </a:solidFill>
                <a:latin typeface="Roboto"/>
                <a:ea typeface="Roboto"/>
                <a:cs typeface="Roboto"/>
                <a:sym typeface="Roboto"/>
              </a:rPr>
              <a:t>, there was clearly an over-fitting  issue with our model, which may cause the model to end up fitting random fluctuations in the data rather than genuine relationships.</a:t>
            </a:r>
            <a:endParaRPr dirty="0">
              <a:solidFill>
                <a:schemeClr val="dk1"/>
              </a:solidFill>
              <a:latin typeface="Roboto"/>
              <a:ea typeface="Roboto"/>
              <a:cs typeface="Roboto"/>
              <a:sym typeface="Roboto"/>
            </a:endParaRPr>
          </a:p>
          <a:p>
            <a:pPr marL="457200" lvl="0" indent="-317500" algn="l" rtl="0">
              <a:lnSpc>
                <a:spcPct val="150000"/>
              </a:lnSpc>
              <a:spcBef>
                <a:spcPts val="0"/>
              </a:spcBef>
              <a:spcAft>
                <a:spcPts val="0"/>
              </a:spcAft>
              <a:buClr>
                <a:schemeClr val="dk1"/>
              </a:buClr>
              <a:buSzPts val="1400"/>
              <a:buFont typeface="Roboto"/>
              <a:buChar char="●"/>
            </a:pPr>
            <a:r>
              <a:rPr lang="en" dirty="0">
                <a:solidFill>
                  <a:schemeClr val="dk1"/>
                </a:solidFill>
                <a:latin typeface="Roboto"/>
                <a:ea typeface="Roboto"/>
                <a:cs typeface="Roboto"/>
                <a:sym typeface="Roboto"/>
              </a:rPr>
              <a:t>F-statistic had a p-value of </a:t>
            </a:r>
            <a:r>
              <a:rPr lang="en" b="1" dirty="0">
                <a:solidFill>
                  <a:schemeClr val="dk1"/>
                </a:solidFill>
                <a:latin typeface="Roboto"/>
                <a:ea typeface="Roboto"/>
                <a:cs typeface="Roboto"/>
                <a:sym typeface="Roboto"/>
              </a:rPr>
              <a:t>&lt; 2.2e-16 </a:t>
            </a:r>
            <a:r>
              <a:rPr lang="en" dirty="0">
                <a:solidFill>
                  <a:schemeClr val="dk1"/>
                </a:solidFill>
                <a:latin typeface="Roboto"/>
                <a:ea typeface="Roboto"/>
                <a:cs typeface="Roboto"/>
                <a:sym typeface="Roboto"/>
              </a:rPr>
              <a:t>below 0.05, meaning that there is a statistically significant relationship between the predictors and the outcome variable.</a:t>
            </a:r>
            <a:endParaRPr dirty="0">
              <a:solidFill>
                <a:schemeClr val="dk1"/>
              </a:solidFill>
              <a:latin typeface="Roboto"/>
              <a:ea typeface="Roboto"/>
              <a:cs typeface="Roboto"/>
              <a:sym typeface="Roboto"/>
            </a:endParaRPr>
          </a:p>
        </p:txBody>
      </p:sp>
      <p:sp>
        <p:nvSpPr>
          <p:cNvPr id="395" name="Google Shape;395;p21"/>
          <p:cNvSpPr txBox="1"/>
          <p:nvPr/>
        </p:nvSpPr>
        <p:spPr>
          <a:xfrm>
            <a:off x="445275" y="218100"/>
            <a:ext cx="7610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chemeClr val="dk1"/>
                </a:solidFill>
                <a:latin typeface="Roboto"/>
                <a:ea typeface="Roboto"/>
                <a:cs typeface="Roboto"/>
                <a:sym typeface="Roboto"/>
              </a:rPr>
              <a:t>Running the Models – Model 2 (Without Population)</a:t>
            </a: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ental Disorders Infographics by Slidesgo">
  <a:themeElements>
    <a:clrScheme name="Simple Light">
      <a:dk1>
        <a:srgbClr val="000000"/>
      </a:dk1>
      <a:lt1>
        <a:srgbClr val="FFFFFF"/>
      </a:lt1>
      <a:dk2>
        <a:srgbClr val="434343"/>
      </a:dk2>
      <a:lt2>
        <a:srgbClr val="D9D9D9"/>
      </a:lt2>
      <a:accent1>
        <a:srgbClr val="1F5B83"/>
      </a:accent1>
      <a:accent2>
        <a:srgbClr val="72B786"/>
      </a:accent2>
      <a:accent3>
        <a:srgbClr val="D14F2C"/>
      </a:accent3>
      <a:accent4>
        <a:srgbClr val="FD993C"/>
      </a:accent4>
      <a:accent5>
        <a:srgbClr val="9278B5"/>
      </a:accent5>
      <a:accent6>
        <a:srgbClr val="BE634C"/>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1418</TotalTime>
  <Words>1935</Words>
  <Application>Microsoft Macintosh PowerPoint</Application>
  <PresentationFormat>On-screen Show (16:9)</PresentationFormat>
  <Paragraphs>227</Paragraphs>
  <Slides>22</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Roboto</vt:lpstr>
      <vt:lpstr>Fira Sans Extra Condensed SemiBold</vt:lpstr>
      <vt:lpstr>Fira Sans Extra Condensed</vt:lpstr>
      <vt:lpstr>Wingdings</vt:lpstr>
      <vt:lpstr>Mental Disorders Infographics by Slidesgo</vt:lpstr>
      <vt:lpstr>Exploring Body Mass Index: Unveiling key predictors </vt:lpstr>
      <vt:lpstr>Table of contents</vt:lpstr>
      <vt:lpstr>Introduction</vt:lpstr>
      <vt:lpstr>PowerPoint Presentation</vt:lpstr>
      <vt:lpstr>Problem Statement</vt:lpstr>
      <vt:lpstr>Obtaining Data</vt:lpstr>
      <vt:lpstr>PowerPoint Presentation</vt:lpstr>
      <vt:lpstr>PowerPoint Presentation</vt:lpstr>
      <vt:lpstr>PowerPoint Presentation</vt:lpstr>
      <vt:lpstr>PowerPoint Presentation</vt:lpstr>
      <vt:lpstr>PowerPoint Presentation</vt:lpstr>
      <vt:lpstr>Running the Models – Model 3 (Removing Outliers)</vt:lpstr>
      <vt:lpstr>Running the Models – Model 4 (Removing Country and Testing for Interaction Terms)</vt:lpstr>
      <vt:lpstr>Running the Models – Model 5 (Removing Country and Testing for Polynomial Terms)</vt:lpstr>
      <vt:lpstr>Running the Models – Model 5 (Removing Country and Testing for Polynomial Terms)</vt:lpstr>
      <vt:lpstr>Model 5 Results</vt:lpstr>
      <vt:lpstr>Model 5 Results</vt:lpstr>
      <vt:lpstr>Empirical Results</vt:lpstr>
      <vt:lpstr>Model Benefits &amp; Real-World Applications</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Mazen Alhaffar</cp:lastModifiedBy>
  <cp:revision>5</cp:revision>
  <dcterms:modified xsi:type="dcterms:W3CDTF">2024-10-25T02:22:17Z</dcterms:modified>
</cp:coreProperties>
</file>